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601200" cy="73152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6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8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573" y="273"/>
      </p:cViewPr>
      <p:guideLst>
        <p:guide orient="horz" pos="936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1197187"/>
            <a:ext cx="8161020" cy="254677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3842174"/>
            <a:ext cx="7200900" cy="176614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53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75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1823722"/>
            <a:ext cx="8281035" cy="304291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4895429"/>
            <a:ext cx="8281035" cy="160019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34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1947333"/>
            <a:ext cx="408051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1947333"/>
            <a:ext cx="408051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98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389468"/>
            <a:ext cx="8281035" cy="1413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1793241"/>
            <a:ext cx="4061757" cy="87883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2672080"/>
            <a:ext cx="4061757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1793241"/>
            <a:ext cx="4081761" cy="87883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2672080"/>
            <a:ext cx="4081761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0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5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12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487680"/>
            <a:ext cx="3096637" cy="17068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053255"/>
            <a:ext cx="4860608" cy="51985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2194560"/>
            <a:ext cx="3096637" cy="406569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31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487680"/>
            <a:ext cx="3096637" cy="17068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053255"/>
            <a:ext cx="4860608" cy="51985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2194560"/>
            <a:ext cx="3096637" cy="406569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26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72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389467"/>
            <a:ext cx="2070259" cy="61992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389467"/>
            <a:ext cx="6090761" cy="61992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389468"/>
            <a:ext cx="8281035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1947333"/>
            <a:ext cx="8281035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87ACA-3D7B-44BD-8FA4-C82EC416D27B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25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54EDAD-60FF-45AD-9AE8-04E26462B666}"/>
              </a:ext>
            </a:extLst>
          </p:cNvPr>
          <p:cNvSpPr txBox="1"/>
          <p:nvPr/>
        </p:nvSpPr>
        <p:spPr>
          <a:xfrm>
            <a:off x="0" y="53280"/>
            <a:ext cx="4699000" cy="7255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Words: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Let us ______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of the promise of God’s rest -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4:1-10</a:t>
            </a:r>
          </a:p>
          <a:p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The ___________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4:1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“Therefore…”</a:t>
            </a:r>
          </a:p>
          <a:p>
            <a:pPr marL="228600" indent="-228600">
              <a:buAutoNum type="arabicPeriod"/>
            </a:pPr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 ____________–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4:1b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“…. while the promise of entering his rest still stands, let us fear lest any of you should seem to have failed to reach it.”</a:t>
            </a: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The ____________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4:2-10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Because it is possible for us to respond in ___________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4:2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For good news came to us just as to them, but the message they heard did not benefit them, because they were not united by faith with those who listened.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D2E548-F735-4280-8D8A-B62188430FE0}"/>
              </a:ext>
            </a:extLst>
          </p:cNvPr>
          <p:cNvSpPr txBox="1"/>
          <p:nvPr/>
        </p:nvSpPr>
        <p:spPr>
          <a:xfrm>
            <a:off x="4800600" y="20895"/>
            <a:ext cx="4800601" cy="72943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Because it is possible for us to experience ___________ –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4:3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For we who have believed enter that rest, as he has said, “As I swore in my wrath, ‘They shall not enter my rest,’ ” although his works were finished from the foundation of the world.</a:t>
            </a: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Because it is possible for us to _____________ –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4:4-7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For he has somewhere spoken of the seventh day in this way: “And God rested on the seventh day from all his works.”    </a:t>
            </a:r>
            <a:r>
              <a:rPr lang="en-US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again in this passage he said, “They shall not enter my rest.” </a:t>
            </a:r>
            <a:r>
              <a:rPr lang="en-US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Since therefore it remains for some to enter it, and those who formerly received the good news failed to enter because of disobedience, </a:t>
            </a:r>
            <a:r>
              <a:rPr lang="en-US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again he appoints a certain day, “Today,” saying through David so long afterward, in the words already quoted, “Today, if you hear his voice, do not harden your hearts.”</a:t>
            </a: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Because there remains a rest for ______________ –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4:-8-9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For if Joshua had given them rest, God would not have spoken of another day later on. </a:t>
            </a:r>
            <a:r>
              <a:rPr lang="en-US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 then, there remains a Sabbath rest for the people of God, </a:t>
            </a: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Because those who entered His rest cease from ___________–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4:10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For whoever has entered God’s rest has also rested from his works as God did from his. </a:t>
            </a:r>
          </a:p>
          <a:p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124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B067F8-F1E0-4E68-8E1D-BFCB7D467064}"/>
              </a:ext>
            </a:extLst>
          </p:cNvPr>
          <p:cNvSpPr txBox="1"/>
          <p:nvPr/>
        </p:nvSpPr>
        <p:spPr>
          <a:xfrm>
            <a:off x="5495110" y="6322423"/>
            <a:ext cx="3056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Presented By: Pastor Dave Watson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4D4B7A-30A7-4B9D-A515-371CDC535611}"/>
              </a:ext>
            </a:extLst>
          </p:cNvPr>
          <p:cNvSpPr txBox="1"/>
          <p:nvPr/>
        </p:nvSpPr>
        <p:spPr>
          <a:xfrm>
            <a:off x="0" y="80114"/>
            <a:ext cx="4800600" cy="53553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Let us _______ because of the promise of God’s rest-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4:11-13</a:t>
            </a:r>
          </a:p>
          <a:p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The ___________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4:11b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“…therefore…”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 ___________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4:11a&amp;c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Let us  strive to enter that rest, so that no one may fall by the same sort of disobedience.</a:t>
            </a: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The __________</a:t>
            </a:r>
            <a:endParaRPr lang="en-US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Because we are ___________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Word of God –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4:12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For the word of God is living and active, sharper than any two-edged sword, piercing to the division of soul and of spirit, of joints and of marrow, and discerning the thoughts and intentions of the heart.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Because we are ____________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sight of God -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4:13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And no creature is hidden from his sight, but all are naked and exposed to the eyes of him to whom we must give account.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12FC8A-529A-43B6-91A7-07555780DB30}"/>
              </a:ext>
            </a:extLst>
          </p:cNvPr>
          <p:cNvSpPr txBox="1"/>
          <p:nvPr/>
        </p:nvSpPr>
        <p:spPr>
          <a:xfrm>
            <a:off x="0" y="5542315"/>
            <a:ext cx="4800600" cy="16927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So…What’s it to me?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plant growing out of a desert&#10;&#10;AI-generated content may be incorrect.">
            <a:extLst>
              <a:ext uri="{FF2B5EF4-FFF2-40B4-BE49-F238E27FC236}">
                <a16:creationId xmlns:a16="http://schemas.microsoft.com/office/drawing/2014/main" id="{AB119204-4918-2951-2791-DFFA60FD5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000" y="80114"/>
            <a:ext cx="4535424" cy="72042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A6367C-ED5B-C57B-D96C-467356652992}"/>
              </a:ext>
            </a:extLst>
          </p:cNvPr>
          <p:cNvSpPr txBox="1"/>
          <p:nvPr/>
        </p:nvSpPr>
        <p:spPr>
          <a:xfrm>
            <a:off x="5393933" y="4125074"/>
            <a:ext cx="3729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Rest of God – Hebrews 4:1-13</a:t>
            </a:r>
          </a:p>
        </p:txBody>
      </p:sp>
    </p:spTree>
    <p:extLst>
      <p:ext uri="{BB962C8B-B14F-4D97-AF65-F5344CB8AC3E}">
        <p14:creationId xmlns:p14="http://schemas.microsoft.com/office/powerpoint/2010/main" val="1789337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31146</TotalTime>
  <Words>559</Words>
  <Application>Microsoft Office PowerPoint</Application>
  <PresentationFormat>Custom</PresentationFormat>
  <Paragraphs>79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Watson</dc:creator>
  <cp:lastModifiedBy>Dave Watson</cp:lastModifiedBy>
  <cp:revision>79</cp:revision>
  <cp:lastPrinted>2022-01-14T01:48:48Z</cp:lastPrinted>
  <dcterms:created xsi:type="dcterms:W3CDTF">2021-04-30T14:48:56Z</dcterms:created>
  <dcterms:modified xsi:type="dcterms:W3CDTF">2025-10-02T22:05:25Z</dcterms:modified>
</cp:coreProperties>
</file>