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601200" cy="73152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6" userDrawn="1">
          <p15:clr>
            <a:srgbClr val="A4A3A4"/>
          </p15:clr>
        </p15:guide>
        <p15:guide id="2" pos="30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290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244" y="52"/>
      </p:cViewPr>
      <p:guideLst>
        <p:guide orient="horz" pos="936"/>
        <p:guide pos="30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1197187"/>
            <a:ext cx="8161020" cy="254677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3842174"/>
            <a:ext cx="7200900" cy="176614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53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5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1823722"/>
            <a:ext cx="8281035" cy="304291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4895429"/>
            <a:ext cx="8281035" cy="160019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4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1947333"/>
            <a:ext cx="408051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98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89468"/>
            <a:ext cx="8281035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1793241"/>
            <a:ext cx="4061757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2672080"/>
            <a:ext cx="4061757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1793241"/>
            <a:ext cx="4081761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2672080"/>
            <a:ext cx="4081761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0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5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2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053255"/>
            <a:ext cx="4860608" cy="51985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3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87680"/>
            <a:ext cx="3096637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053255"/>
            <a:ext cx="4860608" cy="51985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194560"/>
            <a:ext cx="3096637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26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7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389467"/>
            <a:ext cx="2070259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389467"/>
            <a:ext cx="6090761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3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389468"/>
            <a:ext cx="8281035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1947333"/>
            <a:ext cx="8281035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87ACA-3D7B-44BD-8FA4-C82EC416D27B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6780108"/>
            <a:ext cx="3240405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6780108"/>
            <a:ext cx="216027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3964B-91D2-42DA-B5EB-A5657C547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2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54EDAD-60FF-45AD-9AE8-04E26462B666}"/>
              </a:ext>
            </a:extLst>
          </p:cNvPr>
          <p:cNvSpPr txBox="1"/>
          <p:nvPr/>
        </p:nvSpPr>
        <p:spPr>
          <a:xfrm>
            <a:off x="93692" y="54498"/>
            <a:ext cx="4643827" cy="7240636"/>
          </a:xfrm>
          <a:prstGeom prst="rect">
            <a:avLst/>
          </a:pr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571584"/>
                      <a:gd name="connsiteY0" fmla="*/ 0 h 7246471"/>
                      <a:gd name="connsiteX1" fmla="*/ 480016 w 4571584"/>
                      <a:gd name="connsiteY1" fmla="*/ 0 h 7246471"/>
                      <a:gd name="connsiteX2" fmla="*/ 914317 w 4571584"/>
                      <a:gd name="connsiteY2" fmla="*/ 0 h 7246471"/>
                      <a:gd name="connsiteX3" fmla="*/ 1485765 w 4571584"/>
                      <a:gd name="connsiteY3" fmla="*/ 0 h 7246471"/>
                      <a:gd name="connsiteX4" fmla="*/ 2148644 w 4571584"/>
                      <a:gd name="connsiteY4" fmla="*/ 0 h 7246471"/>
                      <a:gd name="connsiteX5" fmla="*/ 2674377 w 4571584"/>
                      <a:gd name="connsiteY5" fmla="*/ 0 h 7246471"/>
                      <a:gd name="connsiteX6" fmla="*/ 3200109 w 4571584"/>
                      <a:gd name="connsiteY6" fmla="*/ 0 h 7246471"/>
                      <a:gd name="connsiteX7" fmla="*/ 3771557 w 4571584"/>
                      <a:gd name="connsiteY7" fmla="*/ 0 h 7246471"/>
                      <a:gd name="connsiteX8" fmla="*/ 4571584 w 4571584"/>
                      <a:gd name="connsiteY8" fmla="*/ 0 h 7246471"/>
                      <a:gd name="connsiteX9" fmla="*/ 4571584 w 4571584"/>
                      <a:gd name="connsiteY9" fmla="*/ 629886 h 7246471"/>
                      <a:gd name="connsiteX10" fmla="*/ 4571584 w 4571584"/>
                      <a:gd name="connsiteY10" fmla="*/ 1332236 h 7246471"/>
                      <a:gd name="connsiteX11" fmla="*/ 4571584 w 4571584"/>
                      <a:gd name="connsiteY11" fmla="*/ 1817192 h 7246471"/>
                      <a:gd name="connsiteX12" fmla="*/ 4571584 w 4571584"/>
                      <a:gd name="connsiteY12" fmla="*/ 2229683 h 7246471"/>
                      <a:gd name="connsiteX13" fmla="*/ 4571584 w 4571584"/>
                      <a:gd name="connsiteY13" fmla="*/ 2787104 h 7246471"/>
                      <a:gd name="connsiteX14" fmla="*/ 4571584 w 4571584"/>
                      <a:gd name="connsiteY14" fmla="*/ 3416990 h 7246471"/>
                      <a:gd name="connsiteX15" fmla="*/ 4571584 w 4571584"/>
                      <a:gd name="connsiteY15" fmla="*/ 4119340 h 7246471"/>
                      <a:gd name="connsiteX16" fmla="*/ 4571584 w 4571584"/>
                      <a:gd name="connsiteY16" fmla="*/ 4749226 h 7246471"/>
                      <a:gd name="connsiteX17" fmla="*/ 4571584 w 4571584"/>
                      <a:gd name="connsiteY17" fmla="*/ 5451576 h 7246471"/>
                      <a:gd name="connsiteX18" fmla="*/ 4571584 w 4571584"/>
                      <a:gd name="connsiteY18" fmla="*/ 6081461 h 7246471"/>
                      <a:gd name="connsiteX19" fmla="*/ 4571584 w 4571584"/>
                      <a:gd name="connsiteY19" fmla="*/ 6493953 h 7246471"/>
                      <a:gd name="connsiteX20" fmla="*/ 4571584 w 4571584"/>
                      <a:gd name="connsiteY20" fmla="*/ 7246471 h 7246471"/>
                      <a:gd name="connsiteX21" fmla="*/ 4045852 w 4571584"/>
                      <a:gd name="connsiteY21" fmla="*/ 7246471 h 7246471"/>
                      <a:gd name="connsiteX22" fmla="*/ 3474404 w 4571584"/>
                      <a:gd name="connsiteY22" fmla="*/ 7246471 h 7246471"/>
                      <a:gd name="connsiteX23" fmla="*/ 3040103 w 4571584"/>
                      <a:gd name="connsiteY23" fmla="*/ 7246471 h 7246471"/>
                      <a:gd name="connsiteX24" fmla="*/ 2514371 w 4571584"/>
                      <a:gd name="connsiteY24" fmla="*/ 7246471 h 7246471"/>
                      <a:gd name="connsiteX25" fmla="*/ 1897207 w 4571584"/>
                      <a:gd name="connsiteY25" fmla="*/ 7246471 h 7246471"/>
                      <a:gd name="connsiteX26" fmla="*/ 1417191 w 4571584"/>
                      <a:gd name="connsiteY26" fmla="*/ 7246471 h 7246471"/>
                      <a:gd name="connsiteX27" fmla="*/ 754311 w 4571584"/>
                      <a:gd name="connsiteY27" fmla="*/ 7246471 h 7246471"/>
                      <a:gd name="connsiteX28" fmla="*/ 0 w 4571584"/>
                      <a:gd name="connsiteY28" fmla="*/ 7246471 h 7246471"/>
                      <a:gd name="connsiteX29" fmla="*/ 0 w 4571584"/>
                      <a:gd name="connsiteY29" fmla="*/ 6689050 h 7246471"/>
                      <a:gd name="connsiteX30" fmla="*/ 0 w 4571584"/>
                      <a:gd name="connsiteY30" fmla="*/ 6349023 h 7246471"/>
                      <a:gd name="connsiteX31" fmla="*/ 0 w 4571584"/>
                      <a:gd name="connsiteY31" fmla="*/ 5791603 h 7246471"/>
                      <a:gd name="connsiteX32" fmla="*/ 0 w 4571584"/>
                      <a:gd name="connsiteY32" fmla="*/ 5379111 h 7246471"/>
                      <a:gd name="connsiteX33" fmla="*/ 0 w 4571584"/>
                      <a:gd name="connsiteY33" fmla="*/ 4966620 h 7246471"/>
                      <a:gd name="connsiteX34" fmla="*/ 0 w 4571584"/>
                      <a:gd name="connsiteY34" fmla="*/ 4554128 h 7246471"/>
                      <a:gd name="connsiteX35" fmla="*/ 0 w 4571584"/>
                      <a:gd name="connsiteY35" fmla="*/ 4141637 h 7246471"/>
                      <a:gd name="connsiteX36" fmla="*/ 0 w 4571584"/>
                      <a:gd name="connsiteY36" fmla="*/ 3656681 h 7246471"/>
                      <a:gd name="connsiteX37" fmla="*/ 0 w 4571584"/>
                      <a:gd name="connsiteY37" fmla="*/ 3244189 h 7246471"/>
                      <a:gd name="connsiteX38" fmla="*/ 0 w 4571584"/>
                      <a:gd name="connsiteY38" fmla="*/ 2759233 h 7246471"/>
                      <a:gd name="connsiteX39" fmla="*/ 0 w 4571584"/>
                      <a:gd name="connsiteY39" fmla="*/ 2129348 h 7246471"/>
                      <a:gd name="connsiteX40" fmla="*/ 0 w 4571584"/>
                      <a:gd name="connsiteY40" fmla="*/ 1716856 h 7246471"/>
                      <a:gd name="connsiteX41" fmla="*/ 0 w 4571584"/>
                      <a:gd name="connsiteY41" fmla="*/ 1376829 h 7246471"/>
                      <a:gd name="connsiteX42" fmla="*/ 0 w 4571584"/>
                      <a:gd name="connsiteY42" fmla="*/ 674479 h 7246471"/>
                      <a:gd name="connsiteX43" fmla="*/ 0 w 4571584"/>
                      <a:gd name="connsiteY43" fmla="*/ 0 h 7246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4571584" h="7246471" fill="none" extrusionOk="0">
                        <a:moveTo>
                          <a:pt x="0" y="0"/>
                        </a:moveTo>
                        <a:cubicBezTo>
                          <a:pt x="140351" y="-52044"/>
                          <a:pt x="339247" y="26664"/>
                          <a:pt x="480016" y="0"/>
                        </a:cubicBezTo>
                        <a:cubicBezTo>
                          <a:pt x="620785" y="-26664"/>
                          <a:pt x="715889" y="51523"/>
                          <a:pt x="914317" y="0"/>
                        </a:cubicBezTo>
                        <a:cubicBezTo>
                          <a:pt x="1112745" y="-51523"/>
                          <a:pt x="1208676" y="61993"/>
                          <a:pt x="1485765" y="0"/>
                        </a:cubicBezTo>
                        <a:cubicBezTo>
                          <a:pt x="1762854" y="-61993"/>
                          <a:pt x="1957465" y="75763"/>
                          <a:pt x="2148644" y="0"/>
                        </a:cubicBezTo>
                        <a:cubicBezTo>
                          <a:pt x="2339823" y="-75763"/>
                          <a:pt x="2451658" y="19399"/>
                          <a:pt x="2674377" y="0"/>
                        </a:cubicBezTo>
                        <a:cubicBezTo>
                          <a:pt x="2897096" y="-19399"/>
                          <a:pt x="3047672" y="16665"/>
                          <a:pt x="3200109" y="0"/>
                        </a:cubicBezTo>
                        <a:cubicBezTo>
                          <a:pt x="3352546" y="-16665"/>
                          <a:pt x="3589686" y="11726"/>
                          <a:pt x="3771557" y="0"/>
                        </a:cubicBezTo>
                        <a:cubicBezTo>
                          <a:pt x="3953428" y="-11726"/>
                          <a:pt x="4336132" y="69257"/>
                          <a:pt x="4571584" y="0"/>
                        </a:cubicBezTo>
                        <a:cubicBezTo>
                          <a:pt x="4605035" y="305098"/>
                          <a:pt x="4532149" y="454011"/>
                          <a:pt x="4571584" y="629886"/>
                        </a:cubicBezTo>
                        <a:cubicBezTo>
                          <a:pt x="4611019" y="805761"/>
                          <a:pt x="4500636" y="1092422"/>
                          <a:pt x="4571584" y="1332236"/>
                        </a:cubicBezTo>
                        <a:cubicBezTo>
                          <a:pt x="4642532" y="1572050"/>
                          <a:pt x="4546274" y="1692934"/>
                          <a:pt x="4571584" y="1817192"/>
                        </a:cubicBezTo>
                        <a:cubicBezTo>
                          <a:pt x="4596894" y="1941450"/>
                          <a:pt x="4545261" y="2054167"/>
                          <a:pt x="4571584" y="2229683"/>
                        </a:cubicBezTo>
                        <a:cubicBezTo>
                          <a:pt x="4597907" y="2405199"/>
                          <a:pt x="4532175" y="2542108"/>
                          <a:pt x="4571584" y="2787104"/>
                        </a:cubicBezTo>
                        <a:cubicBezTo>
                          <a:pt x="4610993" y="3032100"/>
                          <a:pt x="4565636" y="3125016"/>
                          <a:pt x="4571584" y="3416990"/>
                        </a:cubicBezTo>
                        <a:cubicBezTo>
                          <a:pt x="4577532" y="3708964"/>
                          <a:pt x="4488310" y="3794700"/>
                          <a:pt x="4571584" y="4119340"/>
                        </a:cubicBezTo>
                        <a:cubicBezTo>
                          <a:pt x="4654858" y="4443980"/>
                          <a:pt x="4538846" y="4498749"/>
                          <a:pt x="4571584" y="4749226"/>
                        </a:cubicBezTo>
                        <a:cubicBezTo>
                          <a:pt x="4604322" y="4999703"/>
                          <a:pt x="4548230" y="5300341"/>
                          <a:pt x="4571584" y="5451576"/>
                        </a:cubicBezTo>
                        <a:cubicBezTo>
                          <a:pt x="4594938" y="5602811"/>
                          <a:pt x="4542016" y="5827782"/>
                          <a:pt x="4571584" y="6081461"/>
                        </a:cubicBezTo>
                        <a:cubicBezTo>
                          <a:pt x="4601152" y="6335141"/>
                          <a:pt x="4554224" y="6320768"/>
                          <a:pt x="4571584" y="6493953"/>
                        </a:cubicBezTo>
                        <a:cubicBezTo>
                          <a:pt x="4588944" y="6667138"/>
                          <a:pt x="4519409" y="6961847"/>
                          <a:pt x="4571584" y="7246471"/>
                        </a:cubicBezTo>
                        <a:cubicBezTo>
                          <a:pt x="4380301" y="7270762"/>
                          <a:pt x="4262690" y="7200901"/>
                          <a:pt x="4045852" y="7246471"/>
                        </a:cubicBezTo>
                        <a:cubicBezTo>
                          <a:pt x="3829014" y="7292041"/>
                          <a:pt x="3751115" y="7208177"/>
                          <a:pt x="3474404" y="7246471"/>
                        </a:cubicBezTo>
                        <a:cubicBezTo>
                          <a:pt x="3197693" y="7284765"/>
                          <a:pt x="3133980" y="7223464"/>
                          <a:pt x="3040103" y="7246471"/>
                        </a:cubicBezTo>
                        <a:cubicBezTo>
                          <a:pt x="2946226" y="7269478"/>
                          <a:pt x="2704383" y="7185704"/>
                          <a:pt x="2514371" y="7246471"/>
                        </a:cubicBezTo>
                        <a:cubicBezTo>
                          <a:pt x="2324359" y="7307238"/>
                          <a:pt x="2047607" y="7187992"/>
                          <a:pt x="1897207" y="7246471"/>
                        </a:cubicBezTo>
                        <a:cubicBezTo>
                          <a:pt x="1746807" y="7304950"/>
                          <a:pt x="1614181" y="7228667"/>
                          <a:pt x="1417191" y="7246471"/>
                        </a:cubicBezTo>
                        <a:cubicBezTo>
                          <a:pt x="1220201" y="7264275"/>
                          <a:pt x="1009276" y="7232587"/>
                          <a:pt x="754311" y="7246471"/>
                        </a:cubicBezTo>
                        <a:cubicBezTo>
                          <a:pt x="499346" y="7260355"/>
                          <a:pt x="351445" y="7191685"/>
                          <a:pt x="0" y="7246471"/>
                        </a:cubicBezTo>
                        <a:cubicBezTo>
                          <a:pt x="-22460" y="6991345"/>
                          <a:pt x="34609" y="6903958"/>
                          <a:pt x="0" y="6689050"/>
                        </a:cubicBezTo>
                        <a:cubicBezTo>
                          <a:pt x="-34609" y="6474142"/>
                          <a:pt x="14990" y="6493106"/>
                          <a:pt x="0" y="6349023"/>
                        </a:cubicBezTo>
                        <a:cubicBezTo>
                          <a:pt x="-14990" y="6204940"/>
                          <a:pt x="41109" y="5997529"/>
                          <a:pt x="0" y="5791603"/>
                        </a:cubicBezTo>
                        <a:cubicBezTo>
                          <a:pt x="-41109" y="5585677"/>
                          <a:pt x="6432" y="5579222"/>
                          <a:pt x="0" y="5379111"/>
                        </a:cubicBezTo>
                        <a:cubicBezTo>
                          <a:pt x="-6432" y="5179000"/>
                          <a:pt x="48185" y="5106057"/>
                          <a:pt x="0" y="4966620"/>
                        </a:cubicBezTo>
                        <a:cubicBezTo>
                          <a:pt x="-48185" y="4827183"/>
                          <a:pt x="40821" y="4719575"/>
                          <a:pt x="0" y="4554128"/>
                        </a:cubicBezTo>
                        <a:cubicBezTo>
                          <a:pt x="-40821" y="4388681"/>
                          <a:pt x="36481" y="4227628"/>
                          <a:pt x="0" y="4141637"/>
                        </a:cubicBezTo>
                        <a:cubicBezTo>
                          <a:pt x="-36481" y="4055646"/>
                          <a:pt x="49072" y="3871624"/>
                          <a:pt x="0" y="3656681"/>
                        </a:cubicBezTo>
                        <a:cubicBezTo>
                          <a:pt x="-49072" y="3441738"/>
                          <a:pt x="32639" y="3400880"/>
                          <a:pt x="0" y="3244189"/>
                        </a:cubicBezTo>
                        <a:cubicBezTo>
                          <a:pt x="-32639" y="3087498"/>
                          <a:pt x="31119" y="2945867"/>
                          <a:pt x="0" y="2759233"/>
                        </a:cubicBezTo>
                        <a:cubicBezTo>
                          <a:pt x="-31119" y="2572599"/>
                          <a:pt x="74303" y="2306014"/>
                          <a:pt x="0" y="2129348"/>
                        </a:cubicBezTo>
                        <a:cubicBezTo>
                          <a:pt x="-74303" y="1952683"/>
                          <a:pt x="9166" y="1815060"/>
                          <a:pt x="0" y="1716856"/>
                        </a:cubicBezTo>
                        <a:cubicBezTo>
                          <a:pt x="-9166" y="1618652"/>
                          <a:pt x="23794" y="1534925"/>
                          <a:pt x="0" y="1376829"/>
                        </a:cubicBezTo>
                        <a:cubicBezTo>
                          <a:pt x="-23794" y="1218733"/>
                          <a:pt x="16031" y="978457"/>
                          <a:pt x="0" y="674479"/>
                        </a:cubicBezTo>
                        <a:cubicBezTo>
                          <a:pt x="-16031" y="370501"/>
                          <a:pt x="10244" y="244043"/>
                          <a:pt x="0" y="0"/>
                        </a:cubicBezTo>
                        <a:close/>
                      </a:path>
                      <a:path w="4571584" h="7246471" stroke="0" extrusionOk="0">
                        <a:moveTo>
                          <a:pt x="0" y="0"/>
                        </a:moveTo>
                        <a:cubicBezTo>
                          <a:pt x="126125" y="-35958"/>
                          <a:pt x="395522" y="24335"/>
                          <a:pt x="525732" y="0"/>
                        </a:cubicBezTo>
                        <a:cubicBezTo>
                          <a:pt x="655942" y="-24335"/>
                          <a:pt x="870350" y="18082"/>
                          <a:pt x="960033" y="0"/>
                        </a:cubicBezTo>
                        <a:cubicBezTo>
                          <a:pt x="1049716" y="-18082"/>
                          <a:pt x="1345277" y="38880"/>
                          <a:pt x="1622912" y="0"/>
                        </a:cubicBezTo>
                        <a:cubicBezTo>
                          <a:pt x="1900547" y="-38880"/>
                          <a:pt x="1995878" y="27968"/>
                          <a:pt x="2148644" y="0"/>
                        </a:cubicBezTo>
                        <a:cubicBezTo>
                          <a:pt x="2301410" y="-27968"/>
                          <a:pt x="2546203" y="17969"/>
                          <a:pt x="2674377" y="0"/>
                        </a:cubicBezTo>
                        <a:cubicBezTo>
                          <a:pt x="2802551" y="-17969"/>
                          <a:pt x="3146379" y="42891"/>
                          <a:pt x="3337256" y="0"/>
                        </a:cubicBezTo>
                        <a:cubicBezTo>
                          <a:pt x="3528133" y="-42891"/>
                          <a:pt x="3712312" y="40701"/>
                          <a:pt x="3817273" y="0"/>
                        </a:cubicBezTo>
                        <a:cubicBezTo>
                          <a:pt x="3922234" y="-40701"/>
                          <a:pt x="4233890" y="75612"/>
                          <a:pt x="4571584" y="0"/>
                        </a:cubicBezTo>
                        <a:cubicBezTo>
                          <a:pt x="4604229" y="248457"/>
                          <a:pt x="4534246" y="473018"/>
                          <a:pt x="4571584" y="702350"/>
                        </a:cubicBezTo>
                        <a:cubicBezTo>
                          <a:pt x="4608922" y="931682"/>
                          <a:pt x="4560469" y="976659"/>
                          <a:pt x="4571584" y="1114842"/>
                        </a:cubicBezTo>
                        <a:cubicBezTo>
                          <a:pt x="4582699" y="1253025"/>
                          <a:pt x="4543791" y="1424317"/>
                          <a:pt x="4571584" y="1672263"/>
                        </a:cubicBezTo>
                        <a:cubicBezTo>
                          <a:pt x="4599377" y="1920209"/>
                          <a:pt x="4527924" y="2122566"/>
                          <a:pt x="4571584" y="2302148"/>
                        </a:cubicBezTo>
                        <a:cubicBezTo>
                          <a:pt x="4615244" y="2481730"/>
                          <a:pt x="4556993" y="2487891"/>
                          <a:pt x="4571584" y="2642175"/>
                        </a:cubicBezTo>
                        <a:cubicBezTo>
                          <a:pt x="4586175" y="2796459"/>
                          <a:pt x="4552795" y="2950542"/>
                          <a:pt x="4571584" y="3199596"/>
                        </a:cubicBezTo>
                        <a:cubicBezTo>
                          <a:pt x="4590373" y="3448650"/>
                          <a:pt x="4526100" y="3485378"/>
                          <a:pt x="4571584" y="3757017"/>
                        </a:cubicBezTo>
                        <a:cubicBezTo>
                          <a:pt x="4617068" y="4028656"/>
                          <a:pt x="4515325" y="4186768"/>
                          <a:pt x="4571584" y="4314437"/>
                        </a:cubicBezTo>
                        <a:cubicBezTo>
                          <a:pt x="4627843" y="4442106"/>
                          <a:pt x="4544011" y="4700501"/>
                          <a:pt x="4571584" y="4944323"/>
                        </a:cubicBezTo>
                        <a:cubicBezTo>
                          <a:pt x="4599157" y="5188145"/>
                          <a:pt x="4528731" y="5375955"/>
                          <a:pt x="4571584" y="5574208"/>
                        </a:cubicBezTo>
                        <a:cubicBezTo>
                          <a:pt x="4614437" y="5772461"/>
                          <a:pt x="4514947" y="5943517"/>
                          <a:pt x="4571584" y="6204094"/>
                        </a:cubicBezTo>
                        <a:cubicBezTo>
                          <a:pt x="4628221" y="6464671"/>
                          <a:pt x="4547829" y="6435588"/>
                          <a:pt x="4571584" y="6544121"/>
                        </a:cubicBezTo>
                        <a:cubicBezTo>
                          <a:pt x="4595339" y="6652654"/>
                          <a:pt x="4552583" y="6960625"/>
                          <a:pt x="4571584" y="7246471"/>
                        </a:cubicBezTo>
                        <a:cubicBezTo>
                          <a:pt x="4377365" y="7299512"/>
                          <a:pt x="4195184" y="7180233"/>
                          <a:pt x="3954420" y="7246471"/>
                        </a:cubicBezTo>
                        <a:cubicBezTo>
                          <a:pt x="3713656" y="7312709"/>
                          <a:pt x="3666713" y="7192431"/>
                          <a:pt x="3474404" y="7246471"/>
                        </a:cubicBezTo>
                        <a:cubicBezTo>
                          <a:pt x="3282095" y="7300511"/>
                          <a:pt x="3153526" y="7203204"/>
                          <a:pt x="2902956" y="7246471"/>
                        </a:cubicBezTo>
                        <a:cubicBezTo>
                          <a:pt x="2652386" y="7289738"/>
                          <a:pt x="2626262" y="7204866"/>
                          <a:pt x="2468655" y="7246471"/>
                        </a:cubicBezTo>
                        <a:cubicBezTo>
                          <a:pt x="2311048" y="7288076"/>
                          <a:pt x="2131234" y="7231129"/>
                          <a:pt x="2034355" y="7246471"/>
                        </a:cubicBezTo>
                        <a:cubicBezTo>
                          <a:pt x="1937476" y="7261813"/>
                          <a:pt x="1601780" y="7197205"/>
                          <a:pt x="1462907" y="7246471"/>
                        </a:cubicBezTo>
                        <a:cubicBezTo>
                          <a:pt x="1324034" y="7295737"/>
                          <a:pt x="1136411" y="7244348"/>
                          <a:pt x="982891" y="7246471"/>
                        </a:cubicBezTo>
                        <a:cubicBezTo>
                          <a:pt x="829371" y="7248594"/>
                          <a:pt x="484022" y="7203493"/>
                          <a:pt x="0" y="7246471"/>
                        </a:cubicBezTo>
                        <a:cubicBezTo>
                          <a:pt x="-26842" y="7111870"/>
                          <a:pt x="768" y="7023172"/>
                          <a:pt x="0" y="6833980"/>
                        </a:cubicBezTo>
                        <a:cubicBezTo>
                          <a:pt x="-768" y="6644788"/>
                          <a:pt x="13793" y="6622008"/>
                          <a:pt x="0" y="6493953"/>
                        </a:cubicBezTo>
                        <a:cubicBezTo>
                          <a:pt x="-13793" y="6365898"/>
                          <a:pt x="36470" y="5996210"/>
                          <a:pt x="0" y="5864067"/>
                        </a:cubicBezTo>
                        <a:cubicBezTo>
                          <a:pt x="-36470" y="5731924"/>
                          <a:pt x="5824" y="5571645"/>
                          <a:pt x="0" y="5451576"/>
                        </a:cubicBezTo>
                        <a:cubicBezTo>
                          <a:pt x="-5824" y="5331507"/>
                          <a:pt x="26868" y="5090061"/>
                          <a:pt x="0" y="4821690"/>
                        </a:cubicBezTo>
                        <a:cubicBezTo>
                          <a:pt x="-26868" y="4553319"/>
                          <a:pt x="2177" y="4343620"/>
                          <a:pt x="0" y="4119340"/>
                        </a:cubicBezTo>
                        <a:cubicBezTo>
                          <a:pt x="-2177" y="3895060"/>
                          <a:pt x="13281" y="3849715"/>
                          <a:pt x="0" y="3634384"/>
                        </a:cubicBezTo>
                        <a:cubicBezTo>
                          <a:pt x="-13281" y="3419053"/>
                          <a:pt x="27412" y="3237418"/>
                          <a:pt x="0" y="2932034"/>
                        </a:cubicBezTo>
                        <a:cubicBezTo>
                          <a:pt x="-27412" y="2626650"/>
                          <a:pt x="22622" y="2689191"/>
                          <a:pt x="0" y="2519542"/>
                        </a:cubicBezTo>
                        <a:cubicBezTo>
                          <a:pt x="-22622" y="2349893"/>
                          <a:pt x="5431" y="2331496"/>
                          <a:pt x="0" y="2179516"/>
                        </a:cubicBezTo>
                        <a:cubicBezTo>
                          <a:pt x="-5431" y="2027536"/>
                          <a:pt x="10793" y="1978741"/>
                          <a:pt x="0" y="1839489"/>
                        </a:cubicBezTo>
                        <a:cubicBezTo>
                          <a:pt x="-10793" y="1700237"/>
                          <a:pt x="21778" y="1376771"/>
                          <a:pt x="0" y="1209603"/>
                        </a:cubicBezTo>
                        <a:cubicBezTo>
                          <a:pt x="-21778" y="1042435"/>
                          <a:pt x="38717" y="953824"/>
                          <a:pt x="0" y="869577"/>
                        </a:cubicBezTo>
                        <a:cubicBezTo>
                          <a:pt x="-38717" y="785330"/>
                          <a:pt x="88468" y="35942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 Words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To be a follower of Atheism is to belong to a fast growing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worldview</a:t>
            </a:r>
            <a:endParaRPr lang="en-US" sz="12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indent="-1714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Atheism is more a World View than a religion.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indent="-1714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500 million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heists world- wide.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indent="-1714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two types of atheists, positive and negative. Positive Atheists say it is false to believe in deities, negative Atheists don’t believe in deities but don’t make such a declaration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indent="-1714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this same category are agnostics who say we can’t know for sure that there is a God or gods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indent="-1714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this same category are secularists who operate on a premise that there is no god/God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indent="-1714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many nations atheism is the dominant religion/world view. In China 91% of the population are atheists and in the United Kingdom 73% of the population are atheists.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indent="-1714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trend line in the United States is that atheism is growing (3 in 10 Americans identify as atheists, agnostics or nothing in particular).  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 To be a follower of Atheism is </a:t>
            </a:r>
            <a:r>
              <a: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be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 of an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old and diverse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world view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In recent years there have been a more evangelistic group of Atheists seeking to convert others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Atheism is not new, it has been around for a long time. See the Psalmist in Psalm 14 and 53 – Psalm 14:1 “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 fool says in his heart, “There is no God.”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Atheism is not a religion any more than not collecting stamps is a hobby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Atheists come in a variety of shapes and sizes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D2E548-F735-4280-8D8A-B62188430FE0}"/>
              </a:ext>
            </a:extLst>
          </p:cNvPr>
          <p:cNvSpPr txBox="1"/>
          <p:nvPr/>
        </p:nvSpPr>
        <p:spPr>
          <a:xfrm>
            <a:off x="4864933" y="54498"/>
            <a:ext cx="4736267" cy="7253781"/>
          </a:xfrm>
          <a:prstGeom prst="rect">
            <a:avLst/>
          </a:pr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571997"/>
                      <a:gd name="connsiteY0" fmla="*/ 0 h 7140801"/>
                      <a:gd name="connsiteX1" fmla="*/ 571500 w 4571997"/>
                      <a:gd name="connsiteY1" fmla="*/ 0 h 7140801"/>
                      <a:gd name="connsiteX2" fmla="*/ 1142999 w 4571997"/>
                      <a:gd name="connsiteY2" fmla="*/ 0 h 7140801"/>
                      <a:gd name="connsiteX3" fmla="*/ 1577339 w 4571997"/>
                      <a:gd name="connsiteY3" fmla="*/ 0 h 7140801"/>
                      <a:gd name="connsiteX4" fmla="*/ 2148839 w 4571997"/>
                      <a:gd name="connsiteY4" fmla="*/ 0 h 7140801"/>
                      <a:gd name="connsiteX5" fmla="*/ 2811778 w 4571997"/>
                      <a:gd name="connsiteY5" fmla="*/ 0 h 7140801"/>
                      <a:gd name="connsiteX6" fmla="*/ 3337558 w 4571997"/>
                      <a:gd name="connsiteY6" fmla="*/ 0 h 7140801"/>
                      <a:gd name="connsiteX7" fmla="*/ 3863337 w 4571997"/>
                      <a:gd name="connsiteY7" fmla="*/ 0 h 7140801"/>
                      <a:gd name="connsiteX8" fmla="*/ 4571997 w 4571997"/>
                      <a:gd name="connsiteY8" fmla="*/ 0 h 7140801"/>
                      <a:gd name="connsiteX9" fmla="*/ 4571997 w 4571997"/>
                      <a:gd name="connsiteY9" fmla="*/ 666475 h 7140801"/>
                      <a:gd name="connsiteX10" fmla="*/ 4571997 w 4571997"/>
                      <a:gd name="connsiteY10" fmla="*/ 1261542 h 7140801"/>
                      <a:gd name="connsiteX11" fmla="*/ 4571997 w 4571997"/>
                      <a:gd name="connsiteY11" fmla="*/ 1999424 h 7140801"/>
                      <a:gd name="connsiteX12" fmla="*/ 4571997 w 4571997"/>
                      <a:gd name="connsiteY12" fmla="*/ 2523083 h 7140801"/>
                      <a:gd name="connsiteX13" fmla="*/ 4571997 w 4571997"/>
                      <a:gd name="connsiteY13" fmla="*/ 2975334 h 7140801"/>
                      <a:gd name="connsiteX14" fmla="*/ 4571997 w 4571997"/>
                      <a:gd name="connsiteY14" fmla="*/ 3570400 h 7140801"/>
                      <a:gd name="connsiteX15" fmla="*/ 4571997 w 4571997"/>
                      <a:gd name="connsiteY15" fmla="*/ 4236875 h 7140801"/>
                      <a:gd name="connsiteX16" fmla="*/ 4571997 w 4571997"/>
                      <a:gd name="connsiteY16" fmla="*/ 4974758 h 7140801"/>
                      <a:gd name="connsiteX17" fmla="*/ 4571997 w 4571997"/>
                      <a:gd name="connsiteY17" fmla="*/ 5641233 h 7140801"/>
                      <a:gd name="connsiteX18" fmla="*/ 4571997 w 4571997"/>
                      <a:gd name="connsiteY18" fmla="*/ 6379116 h 7140801"/>
                      <a:gd name="connsiteX19" fmla="*/ 4571997 w 4571997"/>
                      <a:gd name="connsiteY19" fmla="*/ 7140801 h 7140801"/>
                      <a:gd name="connsiteX20" fmla="*/ 4091937 w 4571997"/>
                      <a:gd name="connsiteY20" fmla="*/ 7140801 h 7140801"/>
                      <a:gd name="connsiteX21" fmla="*/ 3566158 w 4571997"/>
                      <a:gd name="connsiteY21" fmla="*/ 7140801 h 7140801"/>
                      <a:gd name="connsiteX22" fmla="*/ 2948938 w 4571997"/>
                      <a:gd name="connsiteY22" fmla="*/ 7140801 h 7140801"/>
                      <a:gd name="connsiteX23" fmla="*/ 2377438 w 4571997"/>
                      <a:gd name="connsiteY23" fmla="*/ 7140801 h 7140801"/>
                      <a:gd name="connsiteX24" fmla="*/ 1943099 w 4571997"/>
                      <a:gd name="connsiteY24" fmla="*/ 7140801 h 7140801"/>
                      <a:gd name="connsiteX25" fmla="*/ 1417319 w 4571997"/>
                      <a:gd name="connsiteY25" fmla="*/ 7140801 h 7140801"/>
                      <a:gd name="connsiteX26" fmla="*/ 800099 w 4571997"/>
                      <a:gd name="connsiteY26" fmla="*/ 7140801 h 7140801"/>
                      <a:gd name="connsiteX27" fmla="*/ 0 w 4571997"/>
                      <a:gd name="connsiteY27" fmla="*/ 7140801 h 7140801"/>
                      <a:gd name="connsiteX28" fmla="*/ 0 w 4571997"/>
                      <a:gd name="connsiteY28" fmla="*/ 6402918 h 7140801"/>
                      <a:gd name="connsiteX29" fmla="*/ 0 w 4571997"/>
                      <a:gd name="connsiteY29" fmla="*/ 6022076 h 7140801"/>
                      <a:gd name="connsiteX30" fmla="*/ 0 w 4571997"/>
                      <a:gd name="connsiteY30" fmla="*/ 5284193 h 7140801"/>
                      <a:gd name="connsiteX31" fmla="*/ 0 w 4571997"/>
                      <a:gd name="connsiteY31" fmla="*/ 4903350 h 7140801"/>
                      <a:gd name="connsiteX32" fmla="*/ 0 w 4571997"/>
                      <a:gd name="connsiteY32" fmla="*/ 4308283 h 7140801"/>
                      <a:gd name="connsiteX33" fmla="*/ 0 w 4571997"/>
                      <a:gd name="connsiteY33" fmla="*/ 3856033 h 7140801"/>
                      <a:gd name="connsiteX34" fmla="*/ 0 w 4571997"/>
                      <a:gd name="connsiteY34" fmla="*/ 3403782 h 7140801"/>
                      <a:gd name="connsiteX35" fmla="*/ 0 w 4571997"/>
                      <a:gd name="connsiteY35" fmla="*/ 2951531 h 7140801"/>
                      <a:gd name="connsiteX36" fmla="*/ 0 w 4571997"/>
                      <a:gd name="connsiteY36" fmla="*/ 2499280 h 7140801"/>
                      <a:gd name="connsiteX37" fmla="*/ 0 w 4571997"/>
                      <a:gd name="connsiteY37" fmla="*/ 1975622 h 7140801"/>
                      <a:gd name="connsiteX38" fmla="*/ 0 w 4571997"/>
                      <a:gd name="connsiteY38" fmla="*/ 1523371 h 7140801"/>
                      <a:gd name="connsiteX39" fmla="*/ 0 w 4571997"/>
                      <a:gd name="connsiteY39" fmla="*/ 999712 h 7140801"/>
                      <a:gd name="connsiteX40" fmla="*/ 0 w 4571997"/>
                      <a:gd name="connsiteY40" fmla="*/ 0 h 71408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4571997" h="7140801" fill="none" extrusionOk="0">
                        <a:moveTo>
                          <a:pt x="0" y="0"/>
                        </a:moveTo>
                        <a:cubicBezTo>
                          <a:pt x="268525" y="-35101"/>
                          <a:pt x="326735" y="8799"/>
                          <a:pt x="571500" y="0"/>
                        </a:cubicBezTo>
                        <a:cubicBezTo>
                          <a:pt x="816265" y="-8799"/>
                          <a:pt x="994305" y="37133"/>
                          <a:pt x="1142999" y="0"/>
                        </a:cubicBezTo>
                        <a:cubicBezTo>
                          <a:pt x="1291693" y="-37133"/>
                          <a:pt x="1469286" y="47895"/>
                          <a:pt x="1577339" y="0"/>
                        </a:cubicBezTo>
                        <a:cubicBezTo>
                          <a:pt x="1685392" y="-47895"/>
                          <a:pt x="1962998" y="18878"/>
                          <a:pt x="2148839" y="0"/>
                        </a:cubicBezTo>
                        <a:cubicBezTo>
                          <a:pt x="2334680" y="-18878"/>
                          <a:pt x="2580195" y="31583"/>
                          <a:pt x="2811778" y="0"/>
                        </a:cubicBezTo>
                        <a:cubicBezTo>
                          <a:pt x="3043361" y="-31583"/>
                          <a:pt x="3106733" y="62214"/>
                          <a:pt x="3337558" y="0"/>
                        </a:cubicBezTo>
                        <a:cubicBezTo>
                          <a:pt x="3568383" y="-62214"/>
                          <a:pt x="3694366" y="14605"/>
                          <a:pt x="3863337" y="0"/>
                        </a:cubicBezTo>
                        <a:cubicBezTo>
                          <a:pt x="4032308" y="-14605"/>
                          <a:pt x="4297130" y="37217"/>
                          <a:pt x="4571997" y="0"/>
                        </a:cubicBezTo>
                        <a:cubicBezTo>
                          <a:pt x="4632160" y="211418"/>
                          <a:pt x="4547098" y="378275"/>
                          <a:pt x="4571997" y="666475"/>
                        </a:cubicBezTo>
                        <a:cubicBezTo>
                          <a:pt x="4596896" y="954676"/>
                          <a:pt x="4536540" y="1088968"/>
                          <a:pt x="4571997" y="1261542"/>
                        </a:cubicBezTo>
                        <a:cubicBezTo>
                          <a:pt x="4607454" y="1434116"/>
                          <a:pt x="4535332" y="1677278"/>
                          <a:pt x="4571997" y="1999424"/>
                        </a:cubicBezTo>
                        <a:cubicBezTo>
                          <a:pt x="4608662" y="2321570"/>
                          <a:pt x="4548965" y="2263037"/>
                          <a:pt x="4571997" y="2523083"/>
                        </a:cubicBezTo>
                        <a:cubicBezTo>
                          <a:pt x="4595029" y="2783129"/>
                          <a:pt x="4535617" y="2823637"/>
                          <a:pt x="4571997" y="2975334"/>
                        </a:cubicBezTo>
                        <a:cubicBezTo>
                          <a:pt x="4608377" y="3127031"/>
                          <a:pt x="4526601" y="3285012"/>
                          <a:pt x="4571997" y="3570400"/>
                        </a:cubicBezTo>
                        <a:cubicBezTo>
                          <a:pt x="4617393" y="3855788"/>
                          <a:pt x="4559436" y="3936063"/>
                          <a:pt x="4571997" y="4236875"/>
                        </a:cubicBezTo>
                        <a:cubicBezTo>
                          <a:pt x="4584558" y="4537687"/>
                          <a:pt x="4525043" y="4621944"/>
                          <a:pt x="4571997" y="4974758"/>
                        </a:cubicBezTo>
                        <a:cubicBezTo>
                          <a:pt x="4618951" y="5327572"/>
                          <a:pt x="4557882" y="5425765"/>
                          <a:pt x="4571997" y="5641233"/>
                        </a:cubicBezTo>
                        <a:cubicBezTo>
                          <a:pt x="4586112" y="5856702"/>
                          <a:pt x="4546302" y="6214489"/>
                          <a:pt x="4571997" y="6379116"/>
                        </a:cubicBezTo>
                        <a:cubicBezTo>
                          <a:pt x="4597692" y="6543743"/>
                          <a:pt x="4544259" y="6830175"/>
                          <a:pt x="4571997" y="7140801"/>
                        </a:cubicBezTo>
                        <a:cubicBezTo>
                          <a:pt x="4382882" y="7159045"/>
                          <a:pt x="4274687" y="7125791"/>
                          <a:pt x="4091937" y="7140801"/>
                        </a:cubicBezTo>
                        <a:cubicBezTo>
                          <a:pt x="3909187" y="7155811"/>
                          <a:pt x="3718035" y="7136135"/>
                          <a:pt x="3566158" y="7140801"/>
                        </a:cubicBezTo>
                        <a:cubicBezTo>
                          <a:pt x="3414281" y="7145467"/>
                          <a:pt x="3135833" y="7106502"/>
                          <a:pt x="2948938" y="7140801"/>
                        </a:cubicBezTo>
                        <a:cubicBezTo>
                          <a:pt x="2762043" y="7175100"/>
                          <a:pt x="2495471" y="7132903"/>
                          <a:pt x="2377438" y="7140801"/>
                        </a:cubicBezTo>
                        <a:cubicBezTo>
                          <a:pt x="2259405" y="7148699"/>
                          <a:pt x="2089639" y="7105935"/>
                          <a:pt x="1943099" y="7140801"/>
                        </a:cubicBezTo>
                        <a:cubicBezTo>
                          <a:pt x="1796559" y="7175667"/>
                          <a:pt x="1606640" y="7084313"/>
                          <a:pt x="1417319" y="7140801"/>
                        </a:cubicBezTo>
                        <a:cubicBezTo>
                          <a:pt x="1227998" y="7197289"/>
                          <a:pt x="1023122" y="7096992"/>
                          <a:pt x="800099" y="7140801"/>
                        </a:cubicBezTo>
                        <a:cubicBezTo>
                          <a:pt x="577076" y="7184610"/>
                          <a:pt x="289845" y="7051198"/>
                          <a:pt x="0" y="7140801"/>
                        </a:cubicBezTo>
                        <a:cubicBezTo>
                          <a:pt x="-59637" y="6932127"/>
                          <a:pt x="37503" y="6715919"/>
                          <a:pt x="0" y="6402918"/>
                        </a:cubicBezTo>
                        <a:cubicBezTo>
                          <a:pt x="-37503" y="6089917"/>
                          <a:pt x="3677" y="6160857"/>
                          <a:pt x="0" y="6022076"/>
                        </a:cubicBezTo>
                        <a:cubicBezTo>
                          <a:pt x="-3677" y="5883295"/>
                          <a:pt x="15166" y="5457093"/>
                          <a:pt x="0" y="5284193"/>
                        </a:cubicBezTo>
                        <a:cubicBezTo>
                          <a:pt x="-15166" y="5111293"/>
                          <a:pt x="4181" y="4990109"/>
                          <a:pt x="0" y="4903350"/>
                        </a:cubicBezTo>
                        <a:cubicBezTo>
                          <a:pt x="-4181" y="4816591"/>
                          <a:pt x="34826" y="4559899"/>
                          <a:pt x="0" y="4308283"/>
                        </a:cubicBezTo>
                        <a:cubicBezTo>
                          <a:pt x="-34826" y="4056667"/>
                          <a:pt x="43559" y="4027904"/>
                          <a:pt x="0" y="3856033"/>
                        </a:cubicBezTo>
                        <a:cubicBezTo>
                          <a:pt x="-43559" y="3684162"/>
                          <a:pt x="8299" y="3567924"/>
                          <a:pt x="0" y="3403782"/>
                        </a:cubicBezTo>
                        <a:cubicBezTo>
                          <a:pt x="-8299" y="3239640"/>
                          <a:pt x="30329" y="3151577"/>
                          <a:pt x="0" y="2951531"/>
                        </a:cubicBezTo>
                        <a:cubicBezTo>
                          <a:pt x="-30329" y="2751485"/>
                          <a:pt x="35575" y="2705377"/>
                          <a:pt x="0" y="2499280"/>
                        </a:cubicBezTo>
                        <a:cubicBezTo>
                          <a:pt x="-35575" y="2293183"/>
                          <a:pt x="55492" y="2149342"/>
                          <a:pt x="0" y="1975622"/>
                        </a:cubicBezTo>
                        <a:cubicBezTo>
                          <a:pt x="-55492" y="1801902"/>
                          <a:pt x="1242" y="1694725"/>
                          <a:pt x="0" y="1523371"/>
                        </a:cubicBezTo>
                        <a:cubicBezTo>
                          <a:pt x="-1242" y="1352017"/>
                          <a:pt x="8547" y="1134728"/>
                          <a:pt x="0" y="999712"/>
                        </a:cubicBezTo>
                        <a:cubicBezTo>
                          <a:pt x="-8547" y="864696"/>
                          <a:pt x="63908" y="488505"/>
                          <a:pt x="0" y="0"/>
                        </a:cubicBezTo>
                        <a:close/>
                      </a:path>
                      <a:path w="4571997" h="7140801" stroke="0" extrusionOk="0">
                        <a:moveTo>
                          <a:pt x="0" y="0"/>
                        </a:moveTo>
                        <a:cubicBezTo>
                          <a:pt x="169951" y="-44797"/>
                          <a:pt x="405537" y="33222"/>
                          <a:pt x="525780" y="0"/>
                        </a:cubicBezTo>
                        <a:cubicBezTo>
                          <a:pt x="646023" y="-33222"/>
                          <a:pt x="850970" y="24415"/>
                          <a:pt x="960119" y="0"/>
                        </a:cubicBezTo>
                        <a:cubicBezTo>
                          <a:pt x="1069268" y="-24415"/>
                          <a:pt x="1403421" y="44681"/>
                          <a:pt x="1623059" y="0"/>
                        </a:cubicBezTo>
                        <a:cubicBezTo>
                          <a:pt x="1842697" y="-44681"/>
                          <a:pt x="2022715" y="26995"/>
                          <a:pt x="2148839" y="0"/>
                        </a:cubicBezTo>
                        <a:cubicBezTo>
                          <a:pt x="2274963" y="-26995"/>
                          <a:pt x="2457066" y="38459"/>
                          <a:pt x="2674618" y="0"/>
                        </a:cubicBezTo>
                        <a:cubicBezTo>
                          <a:pt x="2892170" y="-38459"/>
                          <a:pt x="3040875" y="12151"/>
                          <a:pt x="3337558" y="0"/>
                        </a:cubicBezTo>
                        <a:cubicBezTo>
                          <a:pt x="3634241" y="-12151"/>
                          <a:pt x="3717613" y="51839"/>
                          <a:pt x="3817617" y="0"/>
                        </a:cubicBezTo>
                        <a:cubicBezTo>
                          <a:pt x="3917621" y="-51839"/>
                          <a:pt x="4201316" y="72209"/>
                          <a:pt x="4571997" y="0"/>
                        </a:cubicBezTo>
                        <a:cubicBezTo>
                          <a:pt x="4642666" y="336944"/>
                          <a:pt x="4551279" y="525098"/>
                          <a:pt x="4571997" y="737883"/>
                        </a:cubicBezTo>
                        <a:cubicBezTo>
                          <a:pt x="4592715" y="950668"/>
                          <a:pt x="4537623" y="976009"/>
                          <a:pt x="4571997" y="1190134"/>
                        </a:cubicBezTo>
                        <a:cubicBezTo>
                          <a:pt x="4606371" y="1404259"/>
                          <a:pt x="4540624" y="1623245"/>
                          <a:pt x="4571997" y="1785200"/>
                        </a:cubicBezTo>
                        <a:cubicBezTo>
                          <a:pt x="4603370" y="1947155"/>
                          <a:pt x="4513984" y="2275100"/>
                          <a:pt x="4571997" y="2451675"/>
                        </a:cubicBezTo>
                        <a:cubicBezTo>
                          <a:pt x="4630010" y="2628250"/>
                          <a:pt x="4534736" y="2744775"/>
                          <a:pt x="4571997" y="2832518"/>
                        </a:cubicBezTo>
                        <a:cubicBezTo>
                          <a:pt x="4609258" y="2920261"/>
                          <a:pt x="4550713" y="3173355"/>
                          <a:pt x="4571997" y="3427584"/>
                        </a:cubicBezTo>
                        <a:cubicBezTo>
                          <a:pt x="4593281" y="3681813"/>
                          <a:pt x="4532506" y="3851227"/>
                          <a:pt x="4571997" y="4022651"/>
                        </a:cubicBezTo>
                        <a:cubicBezTo>
                          <a:pt x="4611488" y="4194075"/>
                          <a:pt x="4558252" y="4435013"/>
                          <a:pt x="4571997" y="4617718"/>
                        </a:cubicBezTo>
                        <a:cubicBezTo>
                          <a:pt x="4585742" y="4800423"/>
                          <a:pt x="4502440" y="5106379"/>
                          <a:pt x="4571997" y="5284193"/>
                        </a:cubicBezTo>
                        <a:cubicBezTo>
                          <a:pt x="4641554" y="5462008"/>
                          <a:pt x="4496357" y="5692783"/>
                          <a:pt x="4571997" y="5950667"/>
                        </a:cubicBezTo>
                        <a:cubicBezTo>
                          <a:pt x="4647637" y="6208551"/>
                          <a:pt x="4554075" y="6307965"/>
                          <a:pt x="4571997" y="6617142"/>
                        </a:cubicBezTo>
                        <a:cubicBezTo>
                          <a:pt x="4589919" y="6926320"/>
                          <a:pt x="4511584" y="6913128"/>
                          <a:pt x="4571997" y="7140801"/>
                        </a:cubicBezTo>
                        <a:cubicBezTo>
                          <a:pt x="4428421" y="7163966"/>
                          <a:pt x="4212951" y="7124142"/>
                          <a:pt x="4091937" y="7140801"/>
                        </a:cubicBezTo>
                        <a:cubicBezTo>
                          <a:pt x="3970923" y="7157460"/>
                          <a:pt x="3800577" y="7127909"/>
                          <a:pt x="3520438" y="7140801"/>
                        </a:cubicBezTo>
                        <a:cubicBezTo>
                          <a:pt x="3240299" y="7153693"/>
                          <a:pt x="3190442" y="7095190"/>
                          <a:pt x="3040378" y="7140801"/>
                        </a:cubicBezTo>
                        <a:cubicBezTo>
                          <a:pt x="2890314" y="7186412"/>
                          <a:pt x="2619206" y="7125967"/>
                          <a:pt x="2468878" y="7140801"/>
                        </a:cubicBezTo>
                        <a:cubicBezTo>
                          <a:pt x="2318550" y="7155635"/>
                          <a:pt x="2161258" y="7093333"/>
                          <a:pt x="2034539" y="7140801"/>
                        </a:cubicBezTo>
                        <a:cubicBezTo>
                          <a:pt x="1907820" y="7188269"/>
                          <a:pt x="1729971" y="7114263"/>
                          <a:pt x="1600199" y="7140801"/>
                        </a:cubicBezTo>
                        <a:cubicBezTo>
                          <a:pt x="1470427" y="7167339"/>
                          <a:pt x="1262976" y="7105433"/>
                          <a:pt x="1028699" y="7140801"/>
                        </a:cubicBezTo>
                        <a:cubicBezTo>
                          <a:pt x="794422" y="7176169"/>
                          <a:pt x="753611" y="7120163"/>
                          <a:pt x="548640" y="7140801"/>
                        </a:cubicBezTo>
                        <a:cubicBezTo>
                          <a:pt x="343669" y="7161439"/>
                          <a:pt x="134499" y="7082099"/>
                          <a:pt x="0" y="7140801"/>
                        </a:cubicBezTo>
                        <a:cubicBezTo>
                          <a:pt x="-37756" y="6933937"/>
                          <a:pt x="1205" y="6839605"/>
                          <a:pt x="0" y="6688550"/>
                        </a:cubicBezTo>
                        <a:cubicBezTo>
                          <a:pt x="-1205" y="6537495"/>
                          <a:pt x="32824" y="6489569"/>
                          <a:pt x="0" y="6307708"/>
                        </a:cubicBezTo>
                        <a:cubicBezTo>
                          <a:pt x="-32824" y="6125847"/>
                          <a:pt x="27874" y="5826834"/>
                          <a:pt x="0" y="5641233"/>
                        </a:cubicBezTo>
                        <a:cubicBezTo>
                          <a:pt x="-27874" y="5455633"/>
                          <a:pt x="48590" y="5349051"/>
                          <a:pt x="0" y="5188982"/>
                        </a:cubicBezTo>
                        <a:cubicBezTo>
                          <a:pt x="-48590" y="5028913"/>
                          <a:pt x="5907" y="4811075"/>
                          <a:pt x="0" y="4522507"/>
                        </a:cubicBezTo>
                        <a:cubicBezTo>
                          <a:pt x="-5907" y="4233940"/>
                          <a:pt x="53562" y="4123067"/>
                          <a:pt x="0" y="3784625"/>
                        </a:cubicBezTo>
                        <a:cubicBezTo>
                          <a:pt x="-53562" y="3446183"/>
                          <a:pt x="2139" y="3451440"/>
                          <a:pt x="0" y="3260966"/>
                        </a:cubicBezTo>
                        <a:cubicBezTo>
                          <a:pt x="-2139" y="3070492"/>
                          <a:pt x="52087" y="2718461"/>
                          <a:pt x="0" y="2523083"/>
                        </a:cubicBezTo>
                        <a:cubicBezTo>
                          <a:pt x="-52087" y="2327705"/>
                          <a:pt x="44399" y="2161576"/>
                          <a:pt x="0" y="2070832"/>
                        </a:cubicBezTo>
                        <a:cubicBezTo>
                          <a:pt x="-44399" y="1980088"/>
                          <a:pt x="32102" y="1770503"/>
                          <a:pt x="0" y="1689990"/>
                        </a:cubicBezTo>
                        <a:cubicBezTo>
                          <a:pt x="-32102" y="1609477"/>
                          <a:pt x="3926" y="1488047"/>
                          <a:pt x="0" y="1309147"/>
                        </a:cubicBezTo>
                        <a:cubicBezTo>
                          <a:pt x="-3926" y="1130247"/>
                          <a:pt x="50448" y="924687"/>
                          <a:pt x="0" y="642672"/>
                        </a:cubicBezTo>
                        <a:cubicBezTo>
                          <a:pt x="-50448" y="360657"/>
                          <a:pt x="4414" y="16247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To be a follower of Atheism is to embrace the following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beliefs/</a:t>
            </a:r>
            <a:r>
              <a:rPr lang="en-US" sz="12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unbeliefs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Atheism is a rejection of the assertion that there is a god/gods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Atheism is a rejection of the assertion that supernatural events/things occur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Atheism is a rejection of the belief that outside of the cosmos there is anything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Atheism is a rejection of an immaterial nature of man. Everything about man is material.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Atheism is an assertion that all of life is simply a biological response.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Atheism is an assertion that morality has  no other basis than in the universe and the highest evolved beings.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To be an atheist is to share the following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components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ones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worlview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Materialism – Matter exists eternally and is all that there is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Intellectualism – My reasoning  and understanding are the measure of whether or not something is true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Humanism – Humans are the highest evolved being and the most complex machine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Behaviorism – Behavior is a matter of biology and chemicals and the modification of behavior is a matter of the same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Naturalism - Naturalism holds that everything that happens is simply a matter of the natural processes at work in the universe. Everything is cause and effect.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E. To be a follower of atheism is to embrace these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beliefs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A denial of the existence of gods/God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A denial of the supernatural or miracles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A wholehearted acceptance of evolution</a:t>
            </a:r>
          </a:p>
        </p:txBody>
      </p:sp>
    </p:spTree>
    <p:extLst>
      <p:ext uri="{BB962C8B-B14F-4D97-AF65-F5344CB8AC3E}">
        <p14:creationId xmlns:p14="http://schemas.microsoft.com/office/powerpoint/2010/main" val="294212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D4D4B7A-30A7-4B9D-A515-371CDC535611}"/>
              </a:ext>
            </a:extLst>
          </p:cNvPr>
          <p:cNvSpPr txBox="1"/>
          <p:nvPr/>
        </p:nvSpPr>
        <p:spPr>
          <a:xfrm>
            <a:off x="0" y="121952"/>
            <a:ext cx="4684978" cy="7124514"/>
          </a:xfrm>
          <a:prstGeom prst="rect">
            <a:avLst/>
          </a:prstGeom>
          <a:noFill/>
          <a:ln w="158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594270"/>
                      <a:gd name="connsiteY0" fmla="*/ 0 h 3763081"/>
                      <a:gd name="connsiteX1" fmla="*/ 528341 w 4594270"/>
                      <a:gd name="connsiteY1" fmla="*/ 0 h 3763081"/>
                      <a:gd name="connsiteX2" fmla="*/ 964797 w 4594270"/>
                      <a:gd name="connsiteY2" fmla="*/ 0 h 3763081"/>
                      <a:gd name="connsiteX3" fmla="*/ 1630966 w 4594270"/>
                      <a:gd name="connsiteY3" fmla="*/ 0 h 3763081"/>
                      <a:gd name="connsiteX4" fmla="*/ 2159307 w 4594270"/>
                      <a:gd name="connsiteY4" fmla="*/ 0 h 3763081"/>
                      <a:gd name="connsiteX5" fmla="*/ 2687648 w 4594270"/>
                      <a:gd name="connsiteY5" fmla="*/ 0 h 3763081"/>
                      <a:gd name="connsiteX6" fmla="*/ 3353817 w 4594270"/>
                      <a:gd name="connsiteY6" fmla="*/ 0 h 3763081"/>
                      <a:gd name="connsiteX7" fmla="*/ 3836215 w 4594270"/>
                      <a:gd name="connsiteY7" fmla="*/ 0 h 3763081"/>
                      <a:gd name="connsiteX8" fmla="*/ 4594270 w 4594270"/>
                      <a:gd name="connsiteY8" fmla="*/ 0 h 3763081"/>
                      <a:gd name="connsiteX9" fmla="*/ 4594270 w 4594270"/>
                      <a:gd name="connsiteY9" fmla="*/ 612845 h 3763081"/>
                      <a:gd name="connsiteX10" fmla="*/ 4594270 w 4594270"/>
                      <a:gd name="connsiteY10" fmla="*/ 1075166 h 3763081"/>
                      <a:gd name="connsiteX11" fmla="*/ 4594270 w 4594270"/>
                      <a:gd name="connsiteY11" fmla="*/ 1612749 h 3763081"/>
                      <a:gd name="connsiteX12" fmla="*/ 4594270 w 4594270"/>
                      <a:gd name="connsiteY12" fmla="*/ 2187963 h 3763081"/>
                      <a:gd name="connsiteX13" fmla="*/ 4594270 w 4594270"/>
                      <a:gd name="connsiteY13" fmla="*/ 2612653 h 3763081"/>
                      <a:gd name="connsiteX14" fmla="*/ 4594270 w 4594270"/>
                      <a:gd name="connsiteY14" fmla="*/ 3150236 h 3763081"/>
                      <a:gd name="connsiteX15" fmla="*/ 4594270 w 4594270"/>
                      <a:gd name="connsiteY15" fmla="*/ 3763081 h 3763081"/>
                      <a:gd name="connsiteX16" fmla="*/ 4019986 w 4594270"/>
                      <a:gd name="connsiteY16" fmla="*/ 3763081 h 3763081"/>
                      <a:gd name="connsiteX17" fmla="*/ 3353817 w 4594270"/>
                      <a:gd name="connsiteY17" fmla="*/ 3763081 h 3763081"/>
                      <a:gd name="connsiteX18" fmla="*/ 2779533 w 4594270"/>
                      <a:gd name="connsiteY18" fmla="*/ 3763081 h 3763081"/>
                      <a:gd name="connsiteX19" fmla="*/ 2343078 w 4594270"/>
                      <a:gd name="connsiteY19" fmla="*/ 3763081 h 3763081"/>
                      <a:gd name="connsiteX20" fmla="*/ 1860679 w 4594270"/>
                      <a:gd name="connsiteY20" fmla="*/ 3763081 h 3763081"/>
                      <a:gd name="connsiteX21" fmla="*/ 1194510 w 4594270"/>
                      <a:gd name="connsiteY21" fmla="*/ 3763081 h 3763081"/>
                      <a:gd name="connsiteX22" fmla="*/ 620226 w 4594270"/>
                      <a:gd name="connsiteY22" fmla="*/ 3763081 h 3763081"/>
                      <a:gd name="connsiteX23" fmla="*/ 0 w 4594270"/>
                      <a:gd name="connsiteY23" fmla="*/ 3763081 h 3763081"/>
                      <a:gd name="connsiteX24" fmla="*/ 0 w 4594270"/>
                      <a:gd name="connsiteY24" fmla="*/ 3225498 h 3763081"/>
                      <a:gd name="connsiteX25" fmla="*/ 0 w 4594270"/>
                      <a:gd name="connsiteY25" fmla="*/ 2800807 h 3763081"/>
                      <a:gd name="connsiteX26" fmla="*/ 0 w 4594270"/>
                      <a:gd name="connsiteY26" fmla="*/ 2376117 h 3763081"/>
                      <a:gd name="connsiteX27" fmla="*/ 0 w 4594270"/>
                      <a:gd name="connsiteY27" fmla="*/ 1800903 h 3763081"/>
                      <a:gd name="connsiteX28" fmla="*/ 0 w 4594270"/>
                      <a:gd name="connsiteY28" fmla="*/ 1338582 h 3763081"/>
                      <a:gd name="connsiteX29" fmla="*/ 0 w 4594270"/>
                      <a:gd name="connsiteY29" fmla="*/ 725737 h 3763081"/>
                      <a:gd name="connsiteX30" fmla="*/ 0 w 4594270"/>
                      <a:gd name="connsiteY30" fmla="*/ 0 h 3763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4594270" h="3763081" extrusionOk="0">
                        <a:moveTo>
                          <a:pt x="0" y="0"/>
                        </a:moveTo>
                        <a:cubicBezTo>
                          <a:pt x="116336" y="-20673"/>
                          <a:pt x="291490" y="40609"/>
                          <a:pt x="528341" y="0"/>
                        </a:cubicBezTo>
                        <a:cubicBezTo>
                          <a:pt x="765192" y="-40609"/>
                          <a:pt x="835591" y="1335"/>
                          <a:pt x="964797" y="0"/>
                        </a:cubicBezTo>
                        <a:cubicBezTo>
                          <a:pt x="1094003" y="-1335"/>
                          <a:pt x="1349111" y="56610"/>
                          <a:pt x="1630966" y="0"/>
                        </a:cubicBezTo>
                        <a:cubicBezTo>
                          <a:pt x="1912821" y="-56610"/>
                          <a:pt x="2013749" y="38458"/>
                          <a:pt x="2159307" y="0"/>
                        </a:cubicBezTo>
                        <a:cubicBezTo>
                          <a:pt x="2304865" y="-38458"/>
                          <a:pt x="2564236" y="58537"/>
                          <a:pt x="2687648" y="0"/>
                        </a:cubicBezTo>
                        <a:cubicBezTo>
                          <a:pt x="2811060" y="-58537"/>
                          <a:pt x="3117558" y="62197"/>
                          <a:pt x="3353817" y="0"/>
                        </a:cubicBezTo>
                        <a:cubicBezTo>
                          <a:pt x="3590076" y="-62197"/>
                          <a:pt x="3662665" y="45135"/>
                          <a:pt x="3836215" y="0"/>
                        </a:cubicBezTo>
                        <a:cubicBezTo>
                          <a:pt x="4009765" y="-45135"/>
                          <a:pt x="4286509" y="72892"/>
                          <a:pt x="4594270" y="0"/>
                        </a:cubicBezTo>
                        <a:cubicBezTo>
                          <a:pt x="4645571" y="189167"/>
                          <a:pt x="4584589" y="441614"/>
                          <a:pt x="4594270" y="612845"/>
                        </a:cubicBezTo>
                        <a:cubicBezTo>
                          <a:pt x="4603951" y="784077"/>
                          <a:pt x="4549072" y="910223"/>
                          <a:pt x="4594270" y="1075166"/>
                        </a:cubicBezTo>
                        <a:cubicBezTo>
                          <a:pt x="4639468" y="1240109"/>
                          <a:pt x="4563692" y="1371582"/>
                          <a:pt x="4594270" y="1612749"/>
                        </a:cubicBezTo>
                        <a:cubicBezTo>
                          <a:pt x="4624848" y="1853916"/>
                          <a:pt x="4546614" y="1946370"/>
                          <a:pt x="4594270" y="2187963"/>
                        </a:cubicBezTo>
                        <a:cubicBezTo>
                          <a:pt x="4641926" y="2429556"/>
                          <a:pt x="4550627" y="2461086"/>
                          <a:pt x="4594270" y="2612653"/>
                        </a:cubicBezTo>
                        <a:cubicBezTo>
                          <a:pt x="4637913" y="2764220"/>
                          <a:pt x="4535132" y="2889784"/>
                          <a:pt x="4594270" y="3150236"/>
                        </a:cubicBezTo>
                        <a:cubicBezTo>
                          <a:pt x="4653408" y="3410688"/>
                          <a:pt x="4590154" y="3547541"/>
                          <a:pt x="4594270" y="3763081"/>
                        </a:cubicBezTo>
                        <a:cubicBezTo>
                          <a:pt x="4359826" y="3774889"/>
                          <a:pt x="4149413" y="3732080"/>
                          <a:pt x="4019986" y="3763081"/>
                        </a:cubicBezTo>
                        <a:cubicBezTo>
                          <a:pt x="3890559" y="3794082"/>
                          <a:pt x="3645990" y="3736278"/>
                          <a:pt x="3353817" y="3763081"/>
                        </a:cubicBezTo>
                        <a:cubicBezTo>
                          <a:pt x="3061644" y="3789884"/>
                          <a:pt x="3021579" y="3715452"/>
                          <a:pt x="2779533" y="3763081"/>
                        </a:cubicBezTo>
                        <a:cubicBezTo>
                          <a:pt x="2537487" y="3810710"/>
                          <a:pt x="2540087" y="3716287"/>
                          <a:pt x="2343078" y="3763081"/>
                        </a:cubicBezTo>
                        <a:cubicBezTo>
                          <a:pt x="2146069" y="3809875"/>
                          <a:pt x="2086275" y="3713292"/>
                          <a:pt x="1860679" y="3763081"/>
                        </a:cubicBezTo>
                        <a:cubicBezTo>
                          <a:pt x="1635083" y="3812870"/>
                          <a:pt x="1504410" y="3745397"/>
                          <a:pt x="1194510" y="3763081"/>
                        </a:cubicBezTo>
                        <a:cubicBezTo>
                          <a:pt x="884610" y="3780765"/>
                          <a:pt x="843731" y="3703005"/>
                          <a:pt x="620226" y="3763081"/>
                        </a:cubicBezTo>
                        <a:cubicBezTo>
                          <a:pt x="396721" y="3823157"/>
                          <a:pt x="269832" y="3749416"/>
                          <a:pt x="0" y="3763081"/>
                        </a:cubicBezTo>
                        <a:cubicBezTo>
                          <a:pt x="-61105" y="3548795"/>
                          <a:pt x="1615" y="3477608"/>
                          <a:pt x="0" y="3225498"/>
                        </a:cubicBezTo>
                        <a:cubicBezTo>
                          <a:pt x="-1615" y="2973388"/>
                          <a:pt x="40412" y="2994830"/>
                          <a:pt x="0" y="2800807"/>
                        </a:cubicBezTo>
                        <a:cubicBezTo>
                          <a:pt x="-40412" y="2606784"/>
                          <a:pt x="49054" y="2523447"/>
                          <a:pt x="0" y="2376117"/>
                        </a:cubicBezTo>
                        <a:cubicBezTo>
                          <a:pt x="-49054" y="2228787"/>
                          <a:pt x="16619" y="1961551"/>
                          <a:pt x="0" y="1800903"/>
                        </a:cubicBezTo>
                        <a:cubicBezTo>
                          <a:pt x="-16619" y="1640255"/>
                          <a:pt x="10140" y="1480979"/>
                          <a:pt x="0" y="1338582"/>
                        </a:cubicBezTo>
                        <a:cubicBezTo>
                          <a:pt x="-10140" y="1196185"/>
                          <a:pt x="67426" y="868224"/>
                          <a:pt x="0" y="725737"/>
                        </a:cubicBezTo>
                        <a:cubicBezTo>
                          <a:pt x="-67426" y="583250"/>
                          <a:pt x="60992" y="25252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A belief on the potential of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humanity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A belief in the primacy of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science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A belief in everything being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relative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A belief in the finality of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death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7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F. To be a follower of Jesus Christ verses to be a follower of Atheism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Regarding one’s view of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Regarding one’s view of the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Bible and the writings of atheistic authors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Regarding one’s view of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sin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salvation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Regarding one’s view of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 Christ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G. How should a follower of Jesus Christ view Atheism?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A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foolish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belief system –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Psalm 14:1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A </a:t>
            </a:r>
            <a:r>
              <a:rPr lang="en-US" sz="12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defeatable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belief system –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Corinthians 10:3-5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An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empty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belief system –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Ecclesiastes 1:2-4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Why I am a Follower of Jesus Christ and not of Atheism?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The need for a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 Cause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requires a belief in God –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Genesis 1:1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The need for an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Intelligent Designer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an orderly world requires a belief in God –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Romans 1:19-20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The explanation of the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longing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the human heart requires a belief in God –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Ecclesiastes 3:11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The fact that I have a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moral conscience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requires a belief in God –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Romans 2:14-16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The reality of  the life, death and resurrection of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Jesus Christ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requires a belief in God – </a:t>
            </a:r>
            <a:r>
              <a:rPr lang="en-US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Acts 1:1-3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085D2FC-3905-8FBE-4B24-582D421BA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233" y="47184"/>
            <a:ext cx="4581813" cy="72214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89337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51737</TotalTime>
  <Words>789</Words>
  <Application>Microsoft Office PowerPoint</Application>
  <PresentationFormat>Custom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Watson</dc:creator>
  <cp:lastModifiedBy>Dave Watson</cp:lastModifiedBy>
  <cp:revision>165</cp:revision>
  <cp:lastPrinted>2022-11-11T18:31:16Z</cp:lastPrinted>
  <dcterms:created xsi:type="dcterms:W3CDTF">2021-04-30T14:48:56Z</dcterms:created>
  <dcterms:modified xsi:type="dcterms:W3CDTF">2022-11-13T15:07:08Z</dcterms:modified>
</cp:coreProperties>
</file>