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Lst>
  <p:sldSz cx="9601200" cy="7315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36" userDrawn="1">
          <p15:clr>
            <a:srgbClr val="A4A3A4"/>
          </p15:clr>
        </p15:guide>
        <p15:guide id="2" pos="302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2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08" autoAdjust="0"/>
    <p:restoredTop sz="94660"/>
  </p:normalViewPr>
  <p:slideViewPr>
    <p:cSldViewPr snapToGrid="0" showGuides="1">
      <p:cViewPr varScale="1">
        <p:scale>
          <a:sx n="76" d="100"/>
          <a:sy n="76" d="100"/>
        </p:scale>
        <p:origin x="216" y="96"/>
      </p:cViewPr>
      <p:guideLst>
        <p:guide orient="horz" pos="936"/>
        <p:guide pos="302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20090" y="1197187"/>
            <a:ext cx="8161020" cy="2546773"/>
          </a:xfrm>
        </p:spPr>
        <p:txBody>
          <a:bodyPr anchor="b"/>
          <a:lstStyle>
            <a:lvl1pPr algn="ctr">
              <a:defRPr sz="6300"/>
            </a:lvl1pPr>
          </a:lstStyle>
          <a:p>
            <a:r>
              <a:rPr lang="en-US"/>
              <a:t>Click to edit Master title style</a:t>
            </a:r>
            <a:endParaRPr lang="en-US" dirty="0"/>
          </a:p>
        </p:txBody>
      </p:sp>
      <p:sp>
        <p:nvSpPr>
          <p:cNvPr id="3" name="Subtitle 2"/>
          <p:cNvSpPr>
            <a:spLocks noGrp="1"/>
          </p:cNvSpPr>
          <p:nvPr>
            <p:ph type="subTitle" idx="1"/>
          </p:nvPr>
        </p:nvSpPr>
        <p:spPr>
          <a:xfrm>
            <a:off x="1200150" y="3842174"/>
            <a:ext cx="7200900" cy="1766146"/>
          </a:xfrm>
        </p:spPr>
        <p:txBody>
          <a:bodyPr/>
          <a:lstStyle>
            <a:lvl1pPr marL="0" indent="0" algn="ctr">
              <a:buNone/>
              <a:defRPr sz="2520"/>
            </a:lvl1pPr>
            <a:lvl2pPr marL="480060" indent="0" algn="ctr">
              <a:buNone/>
              <a:defRPr sz="2100"/>
            </a:lvl2pPr>
            <a:lvl3pPr marL="960120" indent="0" algn="ctr">
              <a:buNone/>
              <a:defRPr sz="1890"/>
            </a:lvl3pPr>
            <a:lvl4pPr marL="1440180" indent="0" algn="ctr">
              <a:buNone/>
              <a:defRPr sz="1680"/>
            </a:lvl4pPr>
            <a:lvl5pPr marL="1920240" indent="0" algn="ctr">
              <a:buNone/>
              <a:defRPr sz="1680"/>
            </a:lvl5pPr>
            <a:lvl6pPr marL="2400300" indent="0" algn="ctr">
              <a:buNone/>
              <a:defRPr sz="1680"/>
            </a:lvl6pPr>
            <a:lvl7pPr marL="2880360" indent="0" algn="ctr">
              <a:buNone/>
              <a:defRPr sz="1680"/>
            </a:lvl7pPr>
            <a:lvl8pPr marL="3360420" indent="0" algn="ctr">
              <a:buNone/>
              <a:defRPr sz="1680"/>
            </a:lvl8pPr>
            <a:lvl9pPr marL="3840480" indent="0" algn="ctr">
              <a:buNone/>
              <a:defRPr sz="1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9287ACA-3D7B-44BD-8FA4-C82EC416D27B}" type="datetimeFigureOut">
              <a:rPr lang="en-US" smtClean="0"/>
              <a:t>4/7/2022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E3964B-91D2-42DA-B5EB-A5657C547EDA}" type="slidenum">
              <a:rPr lang="en-US" smtClean="0"/>
              <a:t>‹#›</a:t>
            </a:fld>
            <a:endParaRPr lang="en-US"/>
          </a:p>
        </p:txBody>
      </p:sp>
    </p:spTree>
    <p:extLst>
      <p:ext uri="{BB962C8B-B14F-4D97-AF65-F5344CB8AC3E}">
        <p14:creationId xmlns:p14="http://schemas.microsoft.com/office/powerpoint/2010/main" val="2473453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287ACA-3D7B-44BD-8FA4-C82EC416D27B}" type="datetimeFigureOut">
              <a:rPr lang="en-US" smtClean="0"/>
              <a:t>4/7/2022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E3964B-91D2-42DA-B5EB-A5657C547EDA}" type="slidenum">
              <a:rPr lang="en-US" smtClean="0"/>
              <a:t>‹#›</a:t>
            </a:fld>
            <a:endParaRPr lang="en-US"/>
          </a:p>
        </p:txBody>
      </p:sp>
    </p:spTree>
    <p:extLst>
      <p:ext uri="{BB962C8B-B14F-4D97-AF65-F5344CB8AC3E}">
        <p14:creationId xmlns:p14="http://schemas.microsoft.com/office/powerpoint/2010/main" val="3383758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5082" y="1823722"/>
            <a:ext cx="8281035" cy="3042919"/>
          </a:xfrm>
        </p:spPr>
        <p:txBody>
          <a:bodyPr anchor="b"/>
          <a:lstStyle>
            <a:lvl1pPr>
              <a:defRPr sz="6300"/>
            </a:lvl1pPr>
          </a:lstStyle>
          <a:p>
            <a:r>
              <a:rPr lang="en-US"/>
              <a:t>Click to edit Master title style</a:t>
            </a:r>
            <a:endParaRPr lang="en-US" dirty="0"/>
          </a:p>
        </p:txBody>
      </p:sp>
      <p:sp>
        <p:nvSpPr>
          <p:cNvPr id="3" name="Text Placeholder 2"/>
          <p:cNvSpPr>
            <a:spLocks noGrp="1"/>
          </p:cNvSpPr>
          <p:nvPr>
            <p:ph type="body" idx="1"/>
          </p:nvPr>
        </p:nvSpPr>
        <p:spPr>
          <a:xfrm>
            <a:off x="655082" y="4895429"/>
            <a:ext cx="8281035" cy="1600199"/>
          </a:xfrm>
        </p:spPr>
        <p:txBody>
          <a:bodyPr/>
          <a:lstStyle>
            <a:lvl1pPr marL="0" indent="0">
              <a:buNone/>
              <a:defRPr sz="2520">
                <a:solidFill>
                  <a:schemeClr val="tx1"/>
                </a:solidFill>
              </a:defRPr>
            </a:lvl1pPr>
            <a:lvl2pPr marL="480060" indent="0">
              <a:buNone/>
              <a:defRPr sz="2100">
                <a:solidFill>
                  <a:schemeClr val="tx1">
                    <a:tint val="75000"/>
                  </a:schemeClr>
                </a:solidFill>
              </a:defRPr>
            </a:lvl2pPr>
            <a:lvl3pPr marL="960120" indent="0">
              <a:buNone/>
              <a:defRPr sz="1890">
                <a:solidFill>
                  <a:schemeClr val="tx1">
                    <a:tint val="75000"/>
                  </a:schemeClr>
                </a:solidFill>
              </a:defRPr>
            </a:lvl3pPr>
            <a:lvl4pPr marL="1440180" indent="0">
              <a:buNone/>
              <a:defRPr sz="1680">
                <a:solidFill>
                  <a:schemeClr val="tx1">
                    <a:tint val="75000"/>
                  </a:schemeClr>
                </a:solidFill>
              </a:defRPr>
            </a:lvl4pPr>
            <a:lvl5pPr marL="1920240" indent="0">
              <a:buNone/>
              <a:defRPr sz="1680">
                <a:solidFill>
                  <a:schemeClr val="tx1">
                    <a:tint val="75000"/>
                  </a:schemeClr>
                </a:solidFill>
              </a:defRPr>
            </a:lvl5pPr>
            <a:lvl6pPr marL="2400300" indent="0">
              <a:buNone/>
              <a:defRPr sz="1680">
                <a:solidFill>
                  <a:schemeClr val="tx1">
                    <a:tint val="75000"/>
                  </a:schemeClr>
                </a:solidFill>
              </a:defRPr>
            </a:lvl6pPr>
            <a:lvl7pPr marL="2880360" indent="0">
              <a:buNone/>
              <a:defRPr sz="1680">
                <a:solidFill>
                  <a:schemeClr val="tx1">
                    <a:tint val="75000"/>
                  </a:schemeClr>
                </a:solidFill>
              </a:defRPr>
            </a:lvl7pPr>
            <a:lvl8pPr marL="3360420" indent="0">
              <a:buNone/>
              <a:defRPr sz="1680">
                <a:solidFill>
                  <a:schemeClr val="tx1">
                    <a:tint val="75000"/>
                  </a:schemeClr>
                </a:solidFill>
              </a:defRPr>
            </a:lvl8pPr>
            <a:lvl9pPr marL="3840480" indent="0">
              <a:buNone/>
              <a:defRPr sz="1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287ACA-3D7B-44BD-8FA4-C82EC416D27B}" type="datetimeFigureOut">
              <a:rPr lang="en-US" smtClean="0"/>
              <a:t>4/7/2022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E3964B-91D2-42DA-B5EB-A5657C547EDA}" type="slidenum">
              <a:rPr lang="en-US" smtClean="0"/>
              <a:t>‹#›</a:t>
            </a:fld>
            <a:endParaRPr lang="en-US"/>
          </a:p>
        </p:txBody>
      </p:sp>
    </p:spTree>
    <p:extLst>
      <p:ext uri="{BB962C8B-B14F-4D97-AF65-F5344CB8AC3E}">
        <p14:creationId xmlns:p14="http://schemas.microsoft.com/office/powerpoint/2010/main" val="2875349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60083" y="1947333"/>
            <a:ext cx="408051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60608" y="1947333"/>
            <a:ext cx="408051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9287ACA-3D7B-44BD-8FA4-C82EC416D27B}" type="datetimeFigureOut">
              <a:rPr lang="en-US" smtClean="0"/>
              <a:t>4/7/2022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E3964B-91D2-42DA-B5EB-A5657C547EDA}" type="slidenum">
              <a:rPr lang="en-US" smtClean="0"/>
              <a:t>‹#›</a:t>
            </a:fld>
            <a:endParaRPr lang="en-US"/>
          </a:p>
        </p:txBody>
      </p:sp>
    </p:spTree>
    <p:extLst>
      <p:ext uri="{BB962C8B-B14F-4D97-AF65-F5344CB8AC3E}">
        <p14:creationId xmlns:p14="http://schemas.microsoft.com/office/powerpoint/2010/main" val="1486298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61333" y="389468"/>
            <a:ext cx="8281035" cy="1413934"/>
          </a:xfrm>
        </p:spPr>
        <p:txBody>
          <a:bodyPr/>
          <a:lstStyle/>
          <a:p>
            <a:r>
              <a:rPr lang="en-US"/>
              <a:t>Click to edit Master title style</a:t>
            </a:r>
            <a:endParaRPr lang="en-US" dirty="0"/>
          </a:p>
        </p:txBody>
      </p:sp>
      <p:sp>
        <p:nvSpPr>
          <p:cNvPr id="3" name="Text Placeholder 2"/>
          <p:cNvSpPr>
            <a:spLocks noGrp="1"/>
          </p:cNvSpPr>
          <p:nvPr>
            <p:ph type="body" idx="1"/>
          </p:nvPr>
        </p:nvSpPr>
        <p:spPr>
          <a:xfrm>
            <a:off x="661334" y="1793241"/>
            <a:ext cx="4061757" cy="87883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en-US"/>
              <a:t>Click to edit Master text styles</a:t>
            </a:r>
          </a:p>
        </p:txBody>
      </p:sp>
      <p:sp>
        <p:nvSpPr>
          <p:cNvPr id="4" name="Content Placeholder 3"/>
          <p:cNvSpPr>
            <a:spLocks noGrp="1"/>
          </p:cNvSpPr>
          <p:nvPr>
            <p:ph sz="half" idx="2"/>
          </p:nvPr>
        </p:nvSpPr>
        <p:spPr>
          <a:xfrm>
            <a:off x="661334" y="2672080"/>
            <a:ext cx="4061757"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60608" y="1793241"/>
            <a:ext cx="4081761" cy="87883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en-US"/>
              <a:t>Click to edit Master text styles</a:t>
            </a:r>
          </a:p>
        </p:txBody>
      </p:sp>
      <p:sp>
        <p:nvSpPr>
          <p:cNvPr id="6" name="Content Placeholder 5"/>
          <p:cNvSpPr>
            <a:spLocks noGrp="1"/>
          </p:cNvSpPr>
          <p:nvPr>
            <p:ph sz="quarter" idx="4"/>
          </p:nvPr>
        </p:nvSpPr>
        <p:spPr>
          <a:xfrm>
            <a:off x="4860608" y="2672080"/>
            <a:ext cx="4081761"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9287ACA-3D7B-44BD-8FA4-C82EC416D27B}" type="datetimeFigureOut">
              <a:rPr lang="en-US" smtClean="0"/>
              <a:t>4/7/2022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E3964B-91D2-42DA-B5EB-A5657C547EDA}" type="slidenum">
              <a:rPr lang="en-US" smtClean="0"/>
              <a:t>‹#›</a:t>
            </a:fld>
            <a:endParaRPr lang="en-US"/>
          </a:p>
        </p:txBody>
      </p:sp>
    </p:spTree>
    <p:extLst>
      <p:ext uri="{BB962C8B-B14F-4D97-AF65-F5344CB8AC3E}">
        <p14:creationId xmlns:p14="http://schemas.microsoft.com/office/powerpoint/2010/main" val="3130802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9287ACA-3D7B-44BD-8FA4-C82EC416D27B}" type="datetimeFigureOut">
              <a:rPr lang="en-US" smtClean="0"/>
              <a:t>4/7/2022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E3964B-91D2-42DA-B5EB-A5657C547EDA}" type="slidenum">
              <a:rPr lang="en-US" smtClean="0"/>
              <a:t>‹#›</a:t>
            </a:fld>
            <a:endParaRPr lang="en-US"/>
          </a:p>
        </p:txBody>
      </p:sp>
    </p:spTree>
    <p:extLst>
      <p:ext uri="{BB962C8B-B14F-4D97-AF65-F5344CB8AC3E}">
        <p14:creationId xmlns:p14="http://schemas.microsoft.com/office/powerpoint/2010/main" val="2530958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287ACA-3D7B-44BD-8FA4-C82EC416D27B}" type="datetimeFigureOut">
              <a:rPr lang="en-US" smtClean="0"/>
              <a:t>4/7/2022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E3964B-91D2-42DA-B5EB-A5657C547EDA}" type="slidenum">
              <a:rPr lang="en-US" smtClean="0"/>
              <a:t>‹#›</a:t>
            </a:fld>
            <a:endParaRPr lang="en-US"/>
          </a:p>
        </p:txBody>
      </p:sp>
    </p:spTree>
    <p:extLst>
      <p:ext uri="{BB962C8B-B14F-4D97-AF65-F5344CB8AC3E}">
        <p14:creationId xmlns:p14="http://schemas.microsoft.com/office/powerpoint/2010/main" val="4012124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1333" y="487680"/>
            <a:ext cx="3096637" cy="1706880"/>
          </a:xfrm>
        </p:spPr>
        <p:txBody>
          <a:bodyPr anchor="b"/>
          <a:lstStyle>
            <a:lvl1pPr>
              <a:defRPr sz="3360"/>
            </a:lvl1pPr>
          </a:lstStyle>
          <a:p>
            <a:r>
              <a:rPr lang="en-US"/>
              <a:t>Click to edit Master title style</a:t>
            </a:r>
            <a:endParaRPr lang="en-US" dirty="0"/>
          </a:p>
        </p:txBody>
      </p:sp>
      <p:sp>
        <p:nvSpPr>
          <p:cNvPr id="3" name="Content Placeholder 2"/>
          <p:cNvSpPr>
            <a:spLocks noGrp="1"/>
          </p:cNvSpPr>
          <p:nvPr>
            <p:ph idx="1"/>
          </p:nvPr>
        </p:nvSpPr>
        <p:spPr>
          <a:xfrm>
            <a:off x="4081760" y="1053255"/>
            <a:ext cx="4860608" cy="5198533"/>
          </a:xfrm>
        </p:spPr>
        <p:txBody>
          <a:bodyPr/>
          <a:lstStyle>
            <a:lvl1pPr>
              <a:defRPr sz="3360"/>
            </a:lvl1pPr>
            <a:lvl2pPr>
              <a:defRPr sz="2940"/>
            </a:lvl2pPr>
            <a:lvl3pPr>
              <a:defRPr sz="252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61333" y="2194560"/>
            <a:ext cx="3096637" cy="406569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en-US"/>
              <a:t>Click to edit Master text styles</a:t>
            </a:r>
          </a:p>
        </p:txBody>
      </p:sp>
      <p:sp>
        <p:nvSpPr>
          <p:cNvPr id="5" name="Date Placeholder 4"/>
          <p:cNvSpPr>
            <a:spLocks noGrp="1"/>
          </p:cNvSpPr>
          <p:nvPr>
            <p:ph type="dt" sz="half" idx="10"/>
          </p:nvPr>
        </p:nvSpPr>
        <p:spPr/>
        <p:txBody>
          <a:bodyPr/>
          <a:lstStyle/>
          <a:p>
            <a:fld id="{A9287ACA-3D7B-44BD-8FA4-C82EC416D27B}" type="datetimeFigureOut">
              <a:rPr lang="en-US" smtClean="0"/>
              <a:t>4/7/2022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E3964B-91D2-42DA-B5EB-A5657C547EDA}" type="slidenum">
              <a:rPr lang="en-US" smtClean="0"/>
              <a:t>‹#›</a:t>
            </a:fld>
            <a:endParaRPr lang="en-US"/>
          </a:p>
        </p:txBody>
      </p:sp>
    </p:spTree>
    <p:extLst>
      <p:ext uri="{BB962C8B-B14F-4D97-AF65-F5344CB8AC3E}">
        <p14:creationId xmlns:p14="http://schemas.microsoft.com/office/powerpoint/2010/main" val="3458431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1333" y="487680"/>
            <a:ext cx="3096637" cy="1706880"/>
          </a:xfrm>
        </p:spPr>
        <p:txBody>
          <a:bodyPr anchor="b"/>
          <a:lstStyle>
            <a:lvl1pPr>
              <a:defRPr sz="3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4081760" y="1053255"/>
            <a:ext cx="4860608" cy="5198533"/>
          </a:xfrm>
        </p:spPr>
        <p:txBody>
          <a:bodyPr anchor="t"/>
          <a:lstStyle>
            <a:lvl1pPr marL="0" indent="0">
              <a:buNone/>
              <a:defRPr sz="3360"/>
            </a:lvl1pPr>
            <a:lvl2pPr marL="480060" indent="0">
              <a:buNone/>
              <a:defRPr sz="2940"/>
            </a:lvl2pPr>
            <a:lvl3pPr marL="960120" indent="0">
              <a:buNone/>
              <a:defRPr sz="2520"/>
            </a:lvl3pPr>
            <a:lvl4pPr marL="1440180" indent="0">
              <a:buNone/>
              <a:defRPr sz="2100"/>
            </a:lvl4pPr>
            <a:lvl5pPr marL="1920240" indent="0">
              <a:buNone/>
              <a:defRPr sz="2100"/>
            </a:lvl5pPr>
            <a:lvl6pPr marL="2400300" indent="0">
              <a:buNone/>
              <a:defRPr sz="2100"/>
            </a:lvl6pPr>
            <a:lvl7pPr marL="2880360" indent="0">
              <a:buNone/>
              <a:defRPr sz="2100"/>
            </a:lvl7pPr>
            <a:lvl8pPr marL="3360420" indent="0">
              <a:buNone/>
              <a:defRPr sz="2100"/>
            </a:lvl8pPr>
            <a:lvl9pPr marL="3840480" indent="0">
              <a:buNone/>
              <a:defRPr sz="2100"/>
            </a:lvl9pPr>
          </a:lstStyle>
          <a:p>
            <a:r>
              <a:rPr lang="en-US"/>
              <a:t>Click icon to add picture</a:t>
            </a:r>
            <a:endParaRPr lang="en-US" dirty="0"/>
          </a:p>
        </p:txBody>
      </p:sp>
      <p:sp>
        <p:nvSpPr>
          <p:cNvPr id="4" name="Text Placeholder 3"/>
          <p:cNvSpPr>
            <a:spLocks noGrp="1"/>
          </p:cNvSpPr>
          <p:nvPr>
            <p:ph type="body" sz="half" idx="2"/>
          </p:nvPr>
        </p:nvSpPr>
        <p:spPr>
          <a:xfrm>
            <a:off x="661333" y="2194560"/>
            <a:ext cx="3096637" cy="406569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en-US"/>
              <a:t>Click to edit Master text styles</a:t>
            </a:r>
          </a:p>
        </p:txBody>
      </p:sp>
      <p:sp>
        <p:nvSpPr>
          <p:cNvPr id="5" name="Date Placeholder 4"/>
          <p:cNvSpPr>
            <a:spLocks noGrp="1"/>
          </p:cNvSpPr>
          <p:nvPr>
            <p:ph type="dt" sz="half" idx="10"/>
          </p:nvPr>
        </p:nvSpPr>
        <p:spPr/>
        <p:txBody>
          <a:bodyPr/>
          <a:lstStyle/>
          <a:p>
            <a:fld id="{A9287ACA-3D7B-44BD-8FA4-C82EC416D27B}" type="datetimeFigureOut">
              <a:rPr lang="en-US" smtClean="0"/>
              <a:t>4/7/2022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E3964B-91D2-42DA-B5EB-A5657C547EDA}" type="slidenum">
              <a:rPr lang="en-US" smtClean="0"/>
              <a:t>‹#›</a:t>
            </a:fld>
            <a:endParaRPr lang="en-US"/>
          </a:p>
        </p:txBody>
      </p:sp>
    </p:spTree>
    <p:extLst>
      <p:ext uri="{BB962C8B-B14F-4D97-AF65-F5344CB8AC3E}">
        <p14:creationId xmlns:p14="http://schemas.microsoft.com/office/powerpoint/2010/main" val="1146326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287ACA-3D7B-44BD-8FA4-C82EC416D27B}" type="datetimeFigureOut">
              <a:rPr lang="en-US" smtClean="0"/>
              <a:t>4/7/2022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E3964B-91D2-42DA-B5EB-A5657C547EDA}" type="slidenum">
              <a:rPr lang="en-US" smtClean="0"/>
              <a:t>‹#›</a:t>
            </a:fld>
            <a:endParaRPr lang="en-US"/>
          </a:p>
        </p:txBody>
      </p:sp>
    </p:spTree>
    <p:extLst>
      <p:ext uri="{BB962C8B-B14F-4D97-AF65-F5344CB8AC3E}">
        <p14:creationId xmlns:p14="http://schemas.microsoft.com/office/powerpoint/2010/main" val="2468372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0859" y="389467"/>
            <a:ext cx="2070259" cy="619929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60083" y="389467"/>
            <a:ext cx="6090761" cy="6199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287ACA-3D7B-44BD-8FA4-C82EC416D27B}" type="datetimeFigureOut">
              <a:rPr lang="en-US" smtClean="0"/>
              <a:t>4/7/2022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E3964B-91D2-42DA-B5EB-A5657C547EDA}" type="slidenum">
              <a:rPr lang="en-US" smtClean="0"/>
              <a:t>‹#›</a:t>
            </a:fld>
            <a:endParaRPr lang="en-US"/>
          </a:p>
        </p:txBody>
      </p:sp>
    </p:spTree>
    <p:extLst>
      <p:ext uri="{BB962C8B-B14F-4D97-AF65-F5344CB8AC3E}">
        <p14:creationId xmlns:p14="http://schemas.microsoft.com/office/powerpoint/2010/main" val="3598137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0083" y="389468"/>
            <a:ext cx="8281035" cy="141393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60083" y="1947333"/>
            <a:ext cx="8281035" cy="4641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60083" y="6780108"/>
            <a:ext cx="2160270" cy="389467"/>
          </a:xfrm>
          <a:prstGeom prst="rect">
            <a:avLst/>
          </a:prstGeom>
        </p:spPr>
        <p:txBody>
          <a:bodyPr vert="horz" lIns="91440" tIns="45720" rIns="91440" bIns="45720" rtlCol="0" anchor="ctr"/>
          <a:lstStyle>
            <a:lvl1pPr algn="l">
              <a:defRPr sz="1260">
                <a:solidFill>
                  <a:schemeClr val="tx1">
                    <a:tint val="75000"/>
                  </a:schemeClr>
                </a:solidFill>
              </a:defRPr>
            </a:lvl1pPr>
          </a:lstStyle>
          <a:p>
            <a:fld id="{A9287ACA-3D7B-44BD-8FA4-C82EC416D27B}" type="datetimeFigureOut">
              <a:rPr lang="en-US" smtClean="0"/>
              <a:t>4/7/2022</a:t>
            </a:fld>
            <a:endParaRPr lang="en-US"/>
          </a:p>
        </p:txBody>
      </p:sp>
      <p:sp>
        <p:nvSpPr>
          <p:cNvPr id="5" name="Footer Placeholder 4"/>
          <p:cNvSpPr>
            <a:spLocks noGrp="1"/>
          </p:cNvSpPr>
          <p:nvPr>
            <p:ph type="ftr" sz="quarter" idx="3"/>
          </p:nvPr>
        </p:nvSpPr>
        <p:spPr>
          <a:xfrm>
            <a:off x="3180398" y="6780108"/>
            <a:ext cx="3240405" cy="389467"/>
          </a:xfrm>
          <a:prstGeom prst="rect">
            <a:avLst/>
          </a:prstGeom>
        </p:spPr>
        <p:txBody>
          <a:bodyPr vert="horz" lIns="91440" tIns="45720" rIns="91440" bIns="45720" rtlCol="0" anchor="ctr"/>
          <a:lstStyle>
            <a:lvl1pPr algn="ctr">
              <a:defRPr sz="12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780848" y="6780108"/>
            <a:ext cx="2160270" cy="389467"/>
          </a:xfrm>
          <a:prstGeom prst="rect">
            <a:avLst/>
          </a:prstGeom>
        </p:spPr>
        <p:txBody>
          <a:bodyPr vert="horz" lIns="91440" tIns="45720" rIns="91440" bIns="45720" rtlCol="0" anchor="ctr"/>
          <a:lstStyle>
            <a:lvl1pPr algn="r">
              <a:defRPr sz="1260">
                <a:solidFill>
                  <a:schemeClr val="tx1">
                    <a:tint val="75000"/>
                  </a:schemeClr>
                </a:solidFill>
              </a:defRPr>
            </a:lvl1pPr>
          </a:lstStyle>
          <a:p>
            <a:fld id="{EFE3964B-91D2-42DA-B5EB-A5657C547EDA}" type="slidenum">
              <a:rPr lang="en-US" smtClean="0"/>
              <a:t>‹#›</a:t>
            </a:fld>
            <a:endParaRPr lang="en-US"/>
          </a:p>
        </p:txBody>
      </p:sp>
    </p:spTree>
    <p:extLst>
      <p:ext uri="{BB962C8B-B14F-4D97-AF65-F5344CB8AC3E}">
        <p14:creationId xmlns:p14="http://schemas.microsoft.com/office/powerpoint/2010/main" val="155972531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60120" rtl="0" eaLnBrk="1" latinLnBrk="0" hangingPunct="1">
        <a:lnSpc>
          <a:spcPct val="90000"/>
        </a:lnSpc>
        <a:spcBef>
          <a:spcPct val="0"/>
        </a:spcBef>
        <a:buNone/>
        <a:defRPr sz="4620" kern="1200">
          <a:solidFill>
            <a:schemeClr val="tx1"/>
          </a:solidFill>
          <a:latin typeface="+mj-lt"/>
          <a:ea typeface="+mj-ea"/>
          <a:cs typeface="+mj-cs"/>
        </a:defRPr>
      </a:lvl1pPr>
    </p:titleStyle>
    <p:bodyStyle>
      <a:lvl1pPr marL="240030" indent="-240030" algn="l" defTabSz="960120" rtl="0" eaLnBrk="1" latinLnBrk="0" hangingPunct="1">
        <a:lnSpc>
          <a:spcPct val="90000"/>
        </a:lnSpc>
        <a:spcBef>
          <a:spcPts val="1050"/>
        </a:spcBef>
        <a:buFont typeface="Arial" panose="020B0604020202020204" pitchFamily="34" charset="0"/>
        <a:buChar char="•"/>
        <a:defRPr sz="2940" kern="1200">
          <a:solidFill>
            <a:schemeClr val="tx1"/>
          </a:solidFill>
          <a:latin typeface="+mn-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sz="2520" kern="1200">
          <a:solidFill>
            <a:schemeClr val="tx1"/>
          </a:solidFill>
          <a:latin typeface="+mn-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sz="2100" kern="1200">
          <a:solidFill>
            <a:schemeClr val="tx1"/>
          </a:solidFill>
          <a:latin typeface="+mn-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9pPr>
    </p:bodyStyle>
    <p:otherStyle>
      <a:defPPr>
        <a:defRPr lang="en-US"/>
      </a:defPPr>
      <a:lvl1pPr marL="0" algn="l" defTabSz="960120" rtl="0" eaLnBrk="1" latinLnBrk="0" hangingPunct="1">
        <a:defRPr sz="1890" kern="1200">
          <a:solidFill>
            <a:schemeClr val="tx1"/>
          </a:solidFill>
          <a:latin typeface="+mn-lt"/>
          <a:ea typeface="+mn-ea"/>
          <a:cs typeface="+mn-cs"/>
        </a:defRPr>
      </a:lvl1pPr>
      <a:lvl2pPr marL="480060" algn="l" defTabSz="960120" rtl="0" eaLnBrk="1" latinLnBrk="0" hangingPunct="1">
        <a:defRPr sz="1890" kern="1200">
          <a:solidFill>
            <a:schemeClr val="tx1"/>
          </a:solidFill>
          <a:latin typeface="+mn-lt"/>
          <a:ea typeface="+mn-ea"/>
          <a:cs typeface="+mn-cs"/>
        </a:defRPr>
      </a:lvl2pPr>
      <a:lvl3pPr marL="960120" algn="l" defTabSz="960120" rtl="0" eaLnBrk="1" latinLnBrk="0" hangingPunct="1">
        <a:defRPr sz="1890" kern="1200">
          <a:solidFill>
            <a:schemeClr val="tx1"/>
          </a:solidFill>
          <a:latin typeface="+mn-lt"/>
          <a:ea typeface="+mn-ea"/>
          <a:cs typeface="+mn-cs"/>
        </a:defRPr>
      </a:lvl3pPr>
      <a:lvl4pPr marL="1440180" algn="l" defTabSz="960120" rtl="0" eaLnBrk="1" latinLnBrk="0" hangingPunct="1">
        <a:defRPr sz="1890" kern="1200">
          <a:solidFill>
            <a:schemeClr val="tx1"/>
          </a:solidFill>
          <a:latin typeface="+mn-lt"/>
          <a:ea typeface="+mn-ea"/>
          <a:cs typeface="+mn-cs"/>
        </a:defRPr>
      </a:lvl4pPr>
      <a:lvl5pPr marL="1920240" algn="l" defTabSz="960120" rtl="0" eaLnBrk="1" latinLnBrk="0" hangingPunct="1">
        <a:defRPr sz="1890" kern="1200">
          <a:solidFill>
            <a:schemeClr val="tx1"/>
          </a:solidFill>
          <a:latin typeface="+mn-lt"/>
          <a:ea typeface="+mn-ea"/>
          <a:cs typeface="+mn-cs"/>
        </a:defRPr>
      </a:lvl5pPr>
      <a:lvl6pPr marL="2400300" algn="l" defTabSz="960120" rtl="0" eaLnBrk="1" latinLnBrk="0" hangingPunct="1">
        <a:defRPr sz="1890" kern="1200">
          <a:solidFill>
            <a:schemeClr val="tx1"/>
          </a:solidFill>
          <a:latin typeface="+mn-lt"/>
          <a:ea typeface="+mn-ea"/>
          <a:cs typeface="+mn-cs"/>
        </a:defRPr>
      </a:lvl6pPr>
      <a:lvl7pPr marL="2880360" algn="l" defTabSz="960120" rtl="0" eaLnBrk="1" latinLnBrk="0" hangingPunct="1">
        <a:defRPr sz="1890" kern="1200">
          <a:solidFill>
            <a:schemeClr val="tx1"/>
          </a:solidFill>
          <a:latin typeface="+mn-lt"/>
          <a:ea typeface="+mn-ea"/>
          <a:cs typeface="+mn-cs"/>
        </a:defRPr>
      </a:lvl7pPr>
      <a:lvl8pPr marL="3360420" algn="l" defTabSz="960120" rtl="0" eaLnBrk="1" latinLnBrk="0" hangingPunct="1">
        <a:defRPr sz="1890" kern="1200">
          <a:solidFill>
            <a:schemeClr val="tx1"/>
          </a:solidFill>
          <a:latin typeface="+mn-lt"/>
          <a:ea typeface="+mn-ea"/>
          <a:cs typeface="+mn-cs"/>
        </a:defRPr>
      </a:lvl8pPr>
      <a:lvl9pPr marL="3840480" algn="l" defTabSz="960120" rtl="0" eaLnBrk="1" latinLnBrk="0" hangingPunct="1">
        <a:defRPr sz="18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354EDAD-60FF-45AD-9AE8-04E26462B666}"/>
              </a:ext>
            </a:extLst>
          </p:cNvPr>
          <p:cNvSpPr txBox="1"/>
          <p:nvPr/>
        </p:nvSpPr>
        <p:spPr>
          <a:xfrm>
            <a:off x="127416" y="20895"/>
            <a:ext cx="4571584" cy="7263527"/>
          </a:xfrm>
          <a:custGeom>
            <a:avLst/>
            <a:gdLst>
              <a:gd name="connsiteX0" fmla="*/ 0 w 4571584"/>
              <a:gd name="connsiteY0" fmla="*/ 0 h 7263527"/>
              <a:gd name="connsiteX1" fmla="*/ 480016 w 4571584"/>
              <a:gd name="connsiteY1" fmla="*/ 0 h 7263527"/>
              <a:gd name="connsiteX2" fmla="*/ 914317 w 4571584"/>
              <a:gd name="connsiteY2" fmla="*/ 0 h 7263527"/>
              <a:gd name="connsiteX3" fmla="*/ 1485765 w 4571584"/>
              <a:gd name="connsiteY3" fmla="*/ 0 h 7263527"/>
              <a:gd name="connsiteX4" fmla="*/ 2148644 w 4571584"/>
              <a:gd name="connsiteY4" fmla="*/ 0 h 7263527"/>
              <a:gd name="connsiteX5" fmla="*/ 2674377 w 4571584"/>
              <a:gd name="connsiteY5" fmla="*/ 0 h 7263527"/>
              <a:gd name="connsiteX6" fmla="*/ 3200109 w 4571584"/>
              <a:gd name="connsiteY6" fmla="*/ 0 h 7263527"/>
              <a:gd name="connsiteX7" fmla="*/ 3771557 w 4571584"/>
              <a:gd name="connsiteY7" fmla="*/ 0 h 7263527"/>
              <a:gd name="connsiteX8" fmla="*/ 4571584 w 4571584"/>
              <a:gd name="connsiteY8" fmla="*/ 0 h 7263527"/>
              <a:gd name="connsiteX9" fmla="*/ 4571584 w 4571584"/>
              <a:gd name="connsiteY9" fmla="*/ 631368 h 7263527"/>
              <a:gd name="connsiteX10" fmla="*/ 4571584 w 4571584"/>
              <a:gd name="connsiteY10" fmla="*/ 1335372 h 7263527"/>
              <a:gd name="connsiteX11" fmla="*/ 4571584 w 4571584"/>
              <a:gd name="connsiteY11" fmla="*/ 1821469 h 7263527"/>
              <a:gd name="connsiteX12" fmla="*/ 4571584 w 4571584"/>
              <a:gd name="connsiteY12" fmla="*/ 2234931 h 7263527"/>
              <a:gd name="connsiteX13" fmla="*/ 4571584 w 4571584"/>
              <a:gd name="connsiteY13" fmla="*/ 2793664 h 7263527"/>
              <a:gd name="connsiteX14" fmla="*/ 4571584 w 4571584"/>
              <a:gd name="connsiteY14" fmla="*/ 3425032 h 7263527"/>
              <a:gd name="connsiteX15" fmla="*/ 4571584 w 4571584"/>
              <a:gd name="connsiteY15" fmla="*/ 4129036 h 7263527"/>
              <a:gd name="connsiteX16" fmla="*/ 4571584 w 4571584"/>
              <a:gd name="connsiteY16" fmla="*/ 4760404 h 7263527"/>
              <a:gd name="connsiteX17" fmla="*/ 4571584 w 4571584"/>
              <a:gd name="connsiteY17" fmla="*/ 5464407 h 7263527"/>
              <a:gd name="connsiteX18" fmla="*/ 4571584 w 4571584"/>
              <a:gd name="connsiteY18" fmla="*/ 6095775 h 7263527"/>
              <a:gd name="connsiteX19" fmla="*/ 4571584 w 4571584"/>
              <a:gd name="connsiteY19" fmla="*/ 6509238 h 7263527"/>
              <a:gd name="connsiteX20" fmla="*/ 4571584 w 4571584"/>
              <a:gd name="connsiteY20" fmla="*/ 7263527 h 7263527"/>
              <a:gd name="connsiteX21" fmla="*/ 4045852 w 4571584"/>
              <a:gd name="connsiteY21" fmla="*/ 7263527 h 7263527"/>
              <a:gd name="connsiteX22" fmla="*/ 3474404 w 4571584"/>
              <a:gd name="connsiteY22" fmla="*/ 7263527 h 7263527"/>
              <a:gd name="connsiteX23" fmla="*/ 3040103 w 4571584"/>
              <a:gd name="connsiteY23" fmla="*/ 7263527 h 7263527"/>
              <a:gd name="connsiteX24" fmla="*/ 2514371 w 4571584"/>
              <a:gd name="connsiteY24" fmla="*/ 7263527 h 7263527"/>
              <a:gd name="connsiteX25" fmla="*/ 1897207 w 4571584"/>
              <a:gd name="connsiteY25" fmla="*/ 7263527 h 7263527"/>
              <a:gd name="connsiteX26" fmla="*/ 1417191 w 4571584"/>
              <a:gd name="connsiteY26" fmla="*/ 7263527 h 7263527"/>
              <a:gd name="connsiteX27" fmla="*/ 754311 w 4571584"/>
              <a:gd name="connsiteY27" fmla="*/ 7263527 h 7263527"/>
              <a:gd name="connsiteX28" fmla="*/ 0 w 4571584"/>
              <a:gd name="connsiteY28" fmla="*/ 7263527 h 7263527"/>
              <a:gd name="connsiteX29" fmla="*/ 0 w 4571584"/>
              <a:gd name="connsiteY29" fmla="*/ 6704794 h 7263527"/>
              <a:gd name="connsiteX30" fmla="*/ 0 w 4571584"/>
              <a:gd name="connsiteY30" fmla="*/ 6363967 h 7263527"/>
              <a:gd name="connsiteX31" fmla="*/ 0 w 4571584"/>
              <a:gd name="connsiteY31" fmla="*/ 5805234 h 7263527"/>
              <a:gd name="connsiteX32" fmla="*/ 0 w 4571584"/>
              <a:gd name="connsiteY32" fmla="*/ 5391772 h 7263527"/>
              <a:gd name="connsiteX33" fmla="*/ 0 w 4571584"/>
              <a:gd name="connsiteY33" fmla="*/ 4978310 h 7263527"/>
              <a:gd name="connsiteX34" fmla="*/ 0 w 4571584"/>
              <a:gd name="connsiteY34" fmla="*/ 4564847 h 7263527"/>
              <a:gd name="connsiteX35" fmla="*/ 0 w 4571584"/>
              <a:gd name="connsiteY35" fmla="*/ 4151385 h 7263527"/>
              <a:gd name="connsiteX36" fmla="*/ 0 w 4571584"/>
              <a:gd name="connsiteY36" fmla="*/ 3665287 h 7263527"/>
              <a:gd name="connsiteX37" fmla="*/ 0 w 4571584"/>
              <a:gd name="connsiteY37" fmla="*/ 3251825 h 7263527"/>
              <a:gd name="connsiteX38" fmla="*/ 0 w 4571584"/>
              <a:gd name="connsiteY38" fmla="*/ 2765728 h 7263527"/>
              <a:gd name="connsiteX39" fmla="*/ 0 w 4571584"/>
              <a:gd name="connsiteY39" fmla="*/ 2134359 h 7263527"/>
              <a:gd name="connsiteX40" fmla="*/ 0 w 4571584"/>
              <a:gd name="connsiteY40" fmla="*/ 1720897 h 7263527"/>
              <a:gd name="connsiteX41" fmla="*/ 0 w 4571584"/>
              <a:gd name="connsiteY41" fmla="*/ 1380070 h 7263527"/>
              <a:gd name="connsiteX42" fmla="*/ 0 w 4571584"/>
              <a:gd name="connsiteY42" fmla="*/ 676067 h 7263527"/>
              <a:gd name="connsiteX43" fmla="*/ 0 w 4571584"/>
              <a:gd name="connsiteY43" fmla="*/ 0 h 7263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571584" h="7263527" fill="none" extrusionOk="0">
                <a:moveTo>
                  <a:pt x="0" y="0"/>
                </a:moveTo>
                <a:cubicBezTo>
                  <a:pt x="140351" y="-52044"/>
                  <a:pt x="339247" y="26664"/>
                  <a:pt x="480016" y="0"/>
                </a:cubicBezTo>
                <a:cubicBezTo>
                  <a:pt x="620785" y="-26664"/>
                  <a:pt x="715889" y="51523"/>
                  <a:pt x="914317" y="0"/>
                </a:cubicBezTo>
                <a:cubicBezTo>
                  <a:pt x="1112745" y="-51523"/>
                  <a:pt x="1208676" y="61993"/>
                  <a:pt x="1485765" y="0"/>
                </a:cubicBezTo>
                <a:cubicBezTo>
                  <a:pt x="1762854" y="-61993"/>
                  <a:pt x="1957465" y="75763"/>
                  <a:pt x="2148644" y="0"/>
                </a:cubicBezTo>
                <a:cubicBezTo>
                  <a:pt x="2339823" y="-75763"/>
                  <a:pt x="2451658" y="19399"/>
                  <a:pt x="2674377" y="0"/>
                </a:cubicBezTo>
                <a:cubicBezTo>
                  <a:pt x="2897096" y="-19399"/>
                  <a:pt x="3047672" y="16665"/>
                  <a:pt x="3200109" y="0"/>
                </a:cubicBezTo>
                <a:cubicBezTo>
                  <a:pt x="3352546" y="-16665"/>
                  <a:pt x="3589686" y="11726"/>
                  <a:pt x="3771557" y="0"/>
                </a:cubicBezTo>
                <a:cubicBezTo>
                  <a:pt x="3953428" y="-11726"/>
                  <a:pt x="4336132" y="69257"/>
                  <a:pt x="4571584" y="0"/>
                </a:cubicBezTo>
                <a:cubicBezTo>
                  <a:pt x="4581526" y="313586"/>
                  <a:pt x="4520980" y="397544"/>
                  <a:pt x="4571584" y="631368"/>
                </a:cubicBezTo>
                <a:cubicBezTo>
                  <a:pt x="4622188" y="865192"/>
                  <a:pt x="4492831" y="1091013"/>
                  <a:pt x="4571584" y="1335372"/>
                </a:cubicBezTo>
                <a:cubicBezTo>
                  <a:pt x="4650337" y="1579731"/>
                  <a:pt x="4519416" y="1659837"/>
                  <a:pt x="4571584" y="1821469"/>
                </a:cubicBezTo>
                <a:cubicBezTo>
                  <a:pt x="4623752" y="1983101"/>
                  <a:pt x="4537236" y="2149246"/>
                  <a:pt x="4571584" y="2234931"/>
                </a:cubicBezTo>
                <a:cubicBezTo>
                  <a:pt x="4605932" y="2320616"/>
                  <a:pt x="4509168" y="2614549"/>
                  <a:pt x="4571584" y="2793664"/>
                </a:cubicBezTo>
                <a:cubicBezTo>
                  <a:pt x="4634000" y="2972779"/>
                  <a:pt x="4540765" y="3129020"/>
                  <a:pt x="4571584" y="3425032"/>
                </a:cubicBezTo>
                <a:cubicBezTo>
                  <a:pt x="4602403" y="3721044"/>
                  <a:pt x="4561156" y="3833454"/>
                  <a:pt x="4571584" y="4129036"/>
                </a:cubicBezTo>
                <a:cubicBezTo>
                  <a:pt x="4582012" y="4424618"/>
                  <a:pt x="4502763" y="4607926"/>
                  <a:pt x="4571584" y="4760404"/>
                </a:cubicBezTo>
                <a:cubicBezTo>
                  <a:pt x="4640405" y="4912882"/>
                  <a:pt x="4566628" y="5145904"/>
                  <a:pt x="4571584" y="5464407"/>
                </a:cubicBezTo>
                <a:cubicBezTo>
                  <a:pt x="4576540" y="5782910"/>
                  <a:pt x="4529537" y="5955677"/>
                  <a:pt x="4571584" y="6095775"/>
                </a:cubicBezTo>
                <a:cubicBezTo>
                  <a:pt x="4613631" y="6235873"/>
                  <a:pt x="4535044" y="6414038"/>
                  <a:pt x="4571584" y="6509238"/>
                </a:cubicBezTo>
                <a:cubicBezTo>
                  <a:pt x="4608124" y="6604438"/>
                  <a:pt x="4570901" y="6964482"/>
                  <a:pt x="4571584" y="7263527"/>
                </a:cubicBezTo>
                <a:cubicBezTo>
                  <a:pt x="4380301" y="7287818"/>
                  <a:pt x="4262690" y="7217957"/>
                  <a:pt x="4045852" y="7263527"/>
                </a:cubicBezTo>
                <a:cubicBezTo>
                  <a:pt x="3829014" y="7309097"/>
                  <a:pt x="3751115" y="7225233"/>
                  <a:pt x="3474404" y="7263527"/>
                </a:cubicBezTo>
                <a:cubicBezTo>
                  <a:pt x="3197693" y="7301821"/>
                  <a:pt x="3133980" y="7240520"/>
                  <a:pt x="3040103" y="7263527"/>
                </a:cubicBezTo>
                <a:cubicBezTo>
                  <a:pt x="2946226" y="7286534"/>
                  <a:pt x="2704383" y="7202760"/>
                  <a:pt x="2514371" y="7263527"/>
                </a:cubicBezTo>
                <a:cubicBezTo>
                  <a:pt x="2324359" y="7324294"/>
                  <a:pt x="2047607" y="7205048"/>
                  <a:pt x="1897207" y="7263527"/>
                </a:cubicBezTo>
                <a:cubicBezTo>
                  <a:pt x="1746807" y="7322006"/>
                  <a:pt x="1614181" y="7245723"/>
                  <a:pt x="1417191" y="7263527"/>
                </a:cubicBezTo>
                <a:cubicBezTo>
                  <a:pt x="1220201" y="7281331"/>
                  <a:pt x="1009276" y="7249643"/>
                  <a:pt x="754311" y="7263527"/>
                </a:cubicBezTo>
                <a:cubicBezTo>
                  <a:pt x="499346" y="7277411"/>
                  <a:pt x="351445" y="7208741"/>
                  <a:pt x="0" y="7263527"/>
                </a:cubicBezTo>
                <a:cubicBezTo>
                  <a:pt x="-14769" y="7065983"/>
                  <a:pt x="4694" y="6839184"/>
                  <a:pt x="0" y="6704794"/>
                </a:cubicBezTo>
                <a:cubicBezTo>
                  <a:pt x="-4694" y="6570404"/>
                  <a:pt x="8348" y="6450244"/>
                  <a:pt x="0" y="6363967"/>
                </a:cubicBezTo>
                <a:cubicBezTo>
                  <a:pt x="-8348" y="6277690"/>
                  <a:pt x="15141" y="6075989"/>
                  <a:pt x="0" y="5805234"/>
                </a:cubicBezTo>
                <a:cubicBezTo>
                  <a:pt x="-15141" y="5534479"/>
                  <a:pt x="18560" y="5539509"/>
                  <a:pt x="0" y="5391772"/>
                </a:cubicBezTo>
                <a:cubicBezTo>
                  <a:pt x="-18560" y="5244035"/>
                  <a:pt x="47401" y="5151590"/>
                  <a:pt x="0" y="4978310"/>
                </a:cubicBezTo>
                <a:cubicBezTo>
                  <a:pt x="-47401" y="4805030"/>
                  <a:pt x="12660" y="4720506"/>
                  <a:pt x="0" y="4564847"/>
                </a:cubicBezTo>
                <a:cubicBezTo>
                  <a:pt x="-12660" y="4409188"/>
                  <a:pt x="6509" y="4335596"/>
                  <a:pt x="0" y="4151385"/>
                </a:cubicBezTo>
                <a:cubicBezTo>
                  <a:pt x="-6509" y="3967174"/>
                  <a:pt x="12556" y="3809035"/>
                  <a:pt x="0" y="3665287"/>
                </a:cubicBezTo>
                <a:cubicBezTo>
                  <a:pt x="-12556" y="3521539"/>
                  <a:pt x="11969" y="3344095"/>
                  <a:pt x="0" y="3251825"/>
                </a:cubicBezTo>
                <a:cubicBezTo>
                  <a:pt x="-11969" y="3159555"/>
                  <a:pt x="30688" y="2952623"/>
                  <a:pt x="0" y="2765728"/>
                </a:cubicBezTo>
                <a:cubicBezTo>
                  <a:pt x="-30688" y="2578833"/>
                  <a:pt x="59589" y="2390638"/>
                  <a:pt x="0" y="2134359"/>
                </a:cubicBezTo>
                <a:cubicBezTo>
                  <a:pt x="-59589" y="1878080"/>
                  <a:pt x="3396" y="1884967"/>
                  <a:pt x="0" y="1720897"/>
                </a:cubicBezTo>
                <a:cubicBezTo>
                  <a:pt x="-3396" y="1556827"/>
                  <a:pt x="9780" y="1456821"/>
                  <a:pt x="0" y="1380070"/>
                </a:cubicBezTo>
                <a:cubicBezTo>
                  <a:pt x="-9780" y="1303319"/>
                  <a:pt x="16281" y="852407"/>
                  <a:pt x="0" y="676067"/>
                </a:cubicBezTo>
                <a:cubicBezTo>
                  <a:pt x="-16281" y="499727"/>
                  <a:pt x="34970" y="199202"/>
                  <a:pt x="0" y="0"/>
                </a:cubicBezTo>
                <a:close/>
              </a:path>
              <a:path w="4571584" h="7263527" stroke="0" extrusionOk="0">
                <a:moveTo>
                  <a:pt x="0" y="0"/>
                </a:moveTo>
                <a:cubicBezTo>
                  <a:pt x="126125" y="-35958"/>
                  <a:pt x="395522" y="24335"/>
                  <a:pt x="525732" y="0"/>
                </a:cubicBezTo>
                <a:cubicBezTo>
                  <a:pt x="655942" y="-24335"/>
                  <a:pt x="870350" y="18082"/>
                  <a:pt x="960033" y="0"/>
                </a:cubicBezTo>
                <a:cubicBezTo>
                  <a:pt x="1049716" y="-18082"/>
                  <a:pt x="1345277" y="38880"/>
                  <a:pt x="1622912" y="0"/>
                </a:cubicBezTo>
                <a:cubicBezTo>
                  <a:pt x="1900547" y="-38880"/>
                  <a:pt x="1995878" y="27968"/>
                  <a:pt x="2148644" y="0"/>
                </a:cubicBezTo>
                <a:cubicBezTo>
                  <a:pt x="2301410" y="-27968"/>
                  <a:pt x="2546203" y="17969"/>
                  <a:pt x="2674377" y="0"/>
                </a:cubicBezTo>
                <a:cubicBezTo>
                  <a:pt x="2802551" y="-17969"/>
                  <a:pt x="3146379" y="42891"/>
                  <a:pt x="3337256" y="0"/>
                </a:cubicBezTo>
                <a:cubicBezTo>
                  <a:pt x="3528133" y="-42891"/>
                  <a:pt x="3712312" y="40701"/>
                  <a:pt x="3817273" y="0"/>
                </a:cubicBezTo>
                <a:cubicBezTo>
                  <a:pt x="3922234" y="-40701"/>
                  <a:pt x="4233890" y="75612"/>
                  <a:pt x="4571584" y="0"/>
                </a:cubicBezTo>
                <a:cubicBezTo>
                  <a:pt x="4598960" y="320912"/>
                  <a:pt x="4520046" y="543593"/>
                  <a:pt x="4571584" y="704003"/>
                </a:cubicBezTo>
                <a:cubicBezTo>
                  <a:pt x="4623122" y="864413"/>
                  <a:pt x="4553244" y="1024673"/>
                  <a:pt x="4571584" y="1117466"/>
                </a:cubicBezTo>
                <a:cubicBezTo>
                  <a:pt x="4589924" y="1210259"/>
                  <a:pt x="4523053" y="1502923"/>
                  <a:pt x="4571584" y="1676199"/>
                </a:cubicBezTo>
                <a:cubicBezTo>
                  <a:pt x="4620115" y="1849475"/>
                  <a:pt x="4519790" y="2107572"/>
                  <a:pt x="4571584" y="2307567"/>
                </a:cubicBezTo>
                <a:cubicBezTo>
                  <a:pt x="4623378" y="2507562"/>
                  <a:pt x="4540170" y="2519003"/>
                  <a:pt x="4571584" y="2648394"/>
                </a:cubicBezTo>
                <a:cubicBezTo>
                  <a:pt x="4602998" y="2777785"/>
                  <a:pt x="4563008" y="2939202"/>
                  <a:pt x="4571584" y="3207127"/>
                </a:cubicBezTo>
                <a:cubicBezTo>
                  <a:pt x="4580160" y="3475052"/>
                  <a:pt x="4570865" y="3638579"/>
                  <a:pt x="4571584" y="3765859"/>
                </a:cubicBezTo>
                <a:cubicBezTo>
                  <a:pt x="4572303" y="3893139"/>
                  <a:pt x="4530718" y="4092950"/>
                  <a:pt x="4571584" y="4324592"/>
                </a:cubicBezTo>
                <a:cubicBezTo>
                  <a:pt x="4612450" y="4556234"/>
                  <a:pt x="4556018" y="4828461"/>
                  <a:pt x="4571584" y="4955960"/>
                </a:cubicBezTo>
                <a:cubicBezTo>
                  <a:pt x="4587150" y="5083459"/>
                  <a:pt x="4540500" y="5397484"/>
                  <a:pt x="4571584" y="5587328"/>
                </a:cubicBezTo>
                <a:cubicBezTo>
                  <a:pt x="4602668" y="5777172"/>
                  <a:pt x="4510691" y="6038955"/>
                  <a:pt x="4571584" y="6218697"/>
                </a:cubicBezTo>
                <a:cubicBezTo>
                  <a:pt x="4632477" y="6398439"/>
                  <a:pt x="4557095" y="6452735"/>
                  <a:pt x="4571584" y="6559524"/>
                </a:cubicBezTo>
                <a:cubicBezTo>
                  <a:pt x="4586073" y="6666313"/>
                  <a:pt x="4522246" y="7005676"/>
                  <a:pt x="4571584" y="7263527"/>
                </a:cubicBezTo>
                <a:cubicBezTo>
                  <a:pt x="4377365" y="7316568"/>
                  <a:pt x="4195184" y="7197289"/>
                  <a:pt x="3954420" y="7263527"/>
                </a:cubicBezTo>
                <a:cubicBezTo>
                  <a:pt x="3713656" y="7329765"/>
                  <a:pt x="3666713" y="7209487"/>
                  <a:pt x="3474404" y="7263527"/>
                </a:cubicBezTo>
                <a:cubicBezTo>
                  <a:pt x="3282095" y="7317567"/>
                  <a:pt x="3153526" y="7220260"/>
                  <a:pt x="2902956" y="7263527"/>
                </a:cubicBezTo>
                <a:cubicBezTo>
                  <a:pt x="2652386" y="7306794"/>
                  <a:pt x="2626262" y="7221922"/>
                  <a:pt x="2468655" y="7263527"/>
                </a:cubicBezTo>
                <a:cubicBezTo>
                  <a:pt x="2311048" y="7305132"/>
                  <a:pt x="2131234" y="7248185"/>
                  <a:pt x="2034355" y="7263527"/>
                </a:cubicBezTo>
                <a:cubicBezTo>
                  <a:pt x="1937476" y="7278869"/>
                  <a:pt x="1601780" y="7214261"/>
                  <a:pt x="1462907" y="7263527"/>
                </a:cubicBezTo>
                <a:cubicBezTo>
                  <a:pt x="1324034" y="7312793"/>
                  <a:pt x="1136411" y="7261404"/>
                  <a:pt x="982891" y="7263527"/>
                </a:cubicBezTo>
                <a:cubicBezTo>
                  <a:pt x="829371" y="7265650"/>
                  <a:pt x="484022" y="7220549"/>
                  <a:pt x="0" y="7263527"/>
                </a:cubicBezTo>
                <a:cubicBezTo>
                  <a:pt x="-20891" y="7157462"/>
                  <a:pt x="8687" y="6994449"/>
                  <a:pt x="0" y="6850065"/>
                </a:cubicBezTo>
                <a:cubicBezTo>
                  <a:pt x="-8687" y="6705681"/>
                  <a:pt x="23961" y="6616856"/>
                  <a:pt x="0" y="6509238"/>
                </a:cubicBezTo>
                <a:cubicBezTo>
                  <a:pt x="-23961" y="6401620"/>
                  <a:pt x="61823" y="6147176"/>
                  <a:pt x="0" y="5877870"/>
                </a:cubicBezTo>
                <a:cubicBezTo>
                  <a:pt x="-61823" y="5608564"/>
                  <a:pt x="10475" y="5652569"/>
                  <a:pt x="0" y="5464407"/>
                </a:cubicBezTo>
                <a:cubicBezTo>
                  <a:pt x="-10475" y="5276245"/>
                  <a:pt x="14882" y="4998017"/>
                  <a:pt x="0" y="4833039"/>
                </a:cubicBezTo>
                <a:cubicBezTo>
                  <a:pt x="-14882" y="4668061"/>
                  <a:pt x="74408" y="4325624"/>
                  <a:pt x="0" y="4129036"/>
                </a:cubicBezTo>
                <a:cubicBezTo>
                  <a:pt x="-74408" y="3932448"/>
                  <a:pt x="6642" y="3746737"/>
                  <a:pt x="0" y="3642938"/>
                </a:cubicBezTo>
                <a:cubicBezTo>
                  <a:pt x="-6642" y="3539139"/>
                  <a:pt x="24586" y="3285075"/>
                  <a:pt x="0" y="2938935"/>
                </a:cubicBezTo>
                <a:cubicBezTo>
                  <a:pt x="-24586" y="2592795"/>
                  <a:pt x="38411" y="2688322"/>
                  <a:pt x="0" y="2525472"/>
                </a:cubicBezTo>
                <a:cubicBezTo>
                  <a:pt x="-38411" y="2362622"/>
                  <a:pt x="29020" y="2261203"/>
                  <a:pt x="0" y="2184645"/>
                </a:cubicBezTo>
                <a:cubicBezTo>
                  <a:pt x="-29020" y="2108087"/>
                  <a:pt x="39928" y="1987032"/>
                  <a:pt x="0" y="1843818"/>
                </a:cubicBezTo>
                <a:cubicBezTo>
                  <a:pt x="-39928" y="1700604"/>
                  <a:pt x="32470" y="1409970"/>
                  <a:pt x="0" y="1212450"/>
                </a:cubicBezTo>
                <a:cubicBezTo>
                  <a:pt x="-32470" y="1014930"/>
                  <a:pt x="8465" y="975625"/>
                  <a:pt x="0" y="871623"/>
                </a:cubicBezTo>
                <a:cubicBezTo>
                  <a:pt x="-8465" y="767621"/>
                  <a:pt x="9470" y="417877"/>
                  <a:pt x="0" y="0"/>
                </a:cubicBezTo>
                <a:close/>
              </a:path>
            </a:pathLst>
          </a:custGeom>
          <a:solidFill>
            <a:schemeClr val="bg1"/>
          </a:solidFill>
          <a:ln>
            <a:solidFill>
              <a:schemeClr val="accent4">
                <a:lumMod val="75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pPr marL="0" marR="0">
              <a:spcBef>
                <a:spcPts val="0"/>
              </a:spcBef>
              <a:spcAft>
                <a:spcPts val="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First Words</a:t>
            </a:r>
          </a:p>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a:spcBef>
                <a:spcPts val="0"/>
              </a:spcBef>
              <a:spcAft>
                <a:spcPts val="0"/>
              </a:spcAft>
            </a:pP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spcBef>
                <a:spcPts val="0"/>
              </a:spcBef>
              <a:spcAft>
                <a:spcPts val="0"/>
              </a:spcAft>
            </a:pPr>
            <a:endParaRPr lang="en-US" sz="900" dirty="0">
              <a:latin typeface="Times New Roman" panose="02020603050405020304" pitchFamily="18" charset="0"/>
              <a:ea typeface="Times New Roman" panose="02020603050405020304" pitchFamily="18" charset="0"/>
              <a:cs typeface="Times New Roman" panose="02020603050405020304" pitchFamily="18" charset="0"/>
            </a:endParaRPr>
          </a:p>
          <a:p>
            <a:pPr marL="0" marR="0">
              <a:spcBef>
                <a:spcPts val="0"/>
              </a:spcBef>
              <a:spcAft>
                <a:spcPts val="0"/>
              </a:spcAft>
            </a:pP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At the Feet of Jesus, we experience:</a:t>
            </a:r>
          </a:p>
          <a:p>
            <a:pPr marL="0" marR="0">
              <a:spcBef>
                <a:spcPts val="0"/>
              </a:spcBef>
              <a:spcAft>
                <a:spcPts val="0"/>
              </a:spcAft>
            </a:pPr>
            <a:endParaRPr lang="en-US" sz="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The ________________for the Lord’s Work</a:t>
            </a:r>
          </a:p>
          <a:p>
            <a:endParaRPr lang="en-US" sz="1200" b="1" i="1" dirty="0">
              <a:latin typeface="Times New Roman" panose="02020603050405020304" pitchFamily="18" charset="0"/>
              <a:ea typeface="Times New Roman" panose="02020603050405020304" pitchFamily="18" charset="0"/>
              <a:cs typeface="Times New Roman" panose="02020603050405020304" pitchFamily="18" charset="0"/>
            </a:endParaRPr>
          </a:p>
          <a:p>
            <a:r>
              <a:rPr lang="en-US" sz="1400" b="1" i="1" dirty="0">
                <a:latin typeface="Times New Roman" panose="02020603050405020304" pitchFamily="18" charset="0"/>
                <a:ea typeface="Times New Roman" panose="02020603050405020304" pitchFamily="18" charset="0"/>
                <a:cs typeface="Times New Roman" panose="02020603050405020304" pitchFamily="18" charset="0"/>
              </a:rPr>
              <a:t>Luke 19:28-34 </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And when he had said these things, he went on ahead, going up to Jerusalem. </a:t>
            </a:r>
            <a:r>
              <a:rPr lang="en-US" sz="1400" i="1" baseline="30000" dirty="0">
                <a:latin typeface="Times New Roman" panose="02020603050405020304" pitchFamily="18" charset="0"/>
                <a:ea typeface="Times New Roman" panose="02020603050405020304" pitchFamily="18" charset="0"/>
                <a:cs typeface="Times New Roman" panose="02020603050405020304" pitchFamily="18" charset="0"/>
              </a:rPr>
              <a:t>29</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When he drew near to </a:t>
            </a:r>
            <a:r>
              <a:rPr lang="en-US" sz="1400" i="1" dirty="0" err="1">
                <a:latin typeface="Times New Roman" panose="02020603050405020304" pitchFamily="18" charset="0"/>
                <a:ea typeface="Times New Roman" panose="02020603050405020304" pitchFamily="18" charset="0"/>
                <a:cs typeface="Times New Roman" panose="02020603050405020304" pitchFamily="18" charset="0"/>
              </a:rPr>
              <a:t>Bethphage</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and Bethany, at the mount that is called Olivet, he sent two of the disciples, </a:t>
            </a:r>
            <a:r>
              <a:rPr lang="en-US" sz="1400" i="1" baseline="30000" dirty="0">
                <a:latin typeface="Times New Roman" panose="02020603050405020304" pitchFamily="18" charset="0"/>
                <a:ea typeface="Times New Roman" panose="02020603050405020304" pitchFamily="18" charset="0"/>
                <a:cs typeface="Times New Roman" panose="02020603050405020304" pitchFamily="18" charset="0"/>
              </a:rPr>
              <a:t>30</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saying, “Go into the village in front of you, where on entering you will find a colt tied, on which no one has ever yet sat. Untie it and bring it here. </a:t>
            </a:r>
            <a:r>
              <a:rPr lang="en-US" sz="1400" i="1" baseline="30000" dirty="0">
                <a:latin typeface="Times New Roman" panose="02020603050405020304" pitchFamily="18" charset="0"/>
                <a:ea typeface="Times New Roman" panose="02020603050405020304" pitchFamily="18" charset="0"/>
                <a:cs typeface="Times New Roman" panose="02020603050405020304" pitchFamily="18" charset="0"/>
              </a:rPr>
              <a:t>31</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If anyone asks you, ‘Why are you untying it?’ you shall say this: ‘The Lord has need of it.’ ” </a:t>
            </a:r>
            <a:r>
              <a:rPr lang="en-US" sz="1400" i="1" baseline="30000" dirty="0">
                <a:latin typeface="Times New Roman" panose="02020603050405020304" pitchFamily="18" charset="0"/>
                <a:ea typeface="Times New Roman" panose="02020603050405020304" pitchFamily="18" charset="0"/>
                <a:cs typeface="Times New Roman" panose="02020603050405020304" pitchFamily="18" charset="0"/>
              </a:rPr>
              <a:t>32</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So those who were sent went away and found it just as he had told them. </a:t>
            </a:r>
            <a:r>
              <a:rPr lang="en-US" sz="1400" i="1" baseline="30000" dirty="0">
                <a:latin typeface="Times New Roman" panose="02020603050405020304" pitchFamily="18" charset="0"/>
                <a:ea typeface="Times New Roman" panose="02020603050405020304" pitchFamily="18" charset="0"/>
                <a:cs typeface="Times New Roman" panose="02020603050405020304" pitchFamily="18" charset="0"/>
              </a:rPr>
              <a:t>33</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And as they were untying the colt, its owners said to them, “Why are you untying the colt?” </a:t>
            </a:r>
            <a:r>
              <a:rPr lang="en-US" sz="1400" i="1" baseline="30000" dirty="0">
                <a:latin typeface="Times New Roman" panose="02020603050405020304" pitchFamily="18" charset="0"/>
                <a:ea typeface="Times New Roman" panose="02020603050405020304" pitchFamily="18" charset="0"/>
                <a:cs typeface="Times New Roman" panose="02020603050405020304" pitchFamily="18" charset="0"/>
              </a:rPr>
              <a:t>34</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And they said, “The Lord has need of it.”</a:t>
            </a:r>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1FD2E548-F735-4280-8D8A-B62188430FE0}"/>
              </a:ext>
            </a:extLst>
          </p:cNvPr>
          <p:cNvSpPr txBox="1"/>
          <p:nvPr/>
        </p:nvSpPr>
        <p:spPr>
          <a:xfrm>
            <a:off x="4902203" y="20895"/>
            <a:ext cx="4571581" cy="7201972"/>
          </a:xfrm>
          <a:custGeom>
            <a:avLst/>
            <a:gdLst>
              <a:gd name="connsiteX0" fmla="*/ 0 w 4571581"/>
              <a:gd name="connsiteY0" fmla="*/ 0 h 7201972"/>
              <a:gd name="connsiteX1" fmla="*/ 480016 w 4571581"/>
              <a:gd name="connsiteY1" fmla="*/ 0 h 7201972"/>
              <a:gd name="connsiteX2" fmla="*/ 914316 w 4571581"/>
              <a:gd name="connsiteY2" fmla="*/ 0 h 7201972"/>
              <a:gd name="connsiteX3" fmla="*/ 1485764 w 4571581"/>
              <a:gd name="connsiteY3" fmla="*/ 0 h 7201972"/>
              <a:gd name="connsiteX4" fmla="*/ 2148643 w 4571581"/>
              <a:gd name="connsiteY4" fmla="*/ 0 h 7201972"/>
              <a:gd name="connsiteX5" fmla="*/ 2674375 w 4571581"/>
              <a:gd name="connsiteY5" fmla="*/ 0 h 7201972"/>
              <a:gd name="connsiteX6" fmla="*/ 3200107 w 4571581"/>
              <a:gd name="connsiteY6" fmla="*/ 0 h 7201972"/>
              <a:gd name="connsiteX7" fmla="*/ 3771554 w 4571581"/>
              <a:gd name="connsiteY7" fmla="*/ 0 h 7201972"/>
              <a:gd name="connsiteX8" fmla="*/ 4571581 w 4571581"/>
              <a:gd name="connsiteY8" fmla="*/ 0 h 7201972"/>
              <a:gd name="connsiteX9" fmla="*/ 4571581 w 4571581"/>
              <a:gd name="connsiteY9" fmla="*/ 626018 h 7201972"/>
              <a:gd name="connsiteX10" fmla="*/ 4571581 w 4571581"/>
              <a:gd name="connsiteY10" fmla="*/ 1324055 h 7201972"/>
              <a:gd name="connsiteX11" fmla="*/ 4571581 w 4571581"/>
              <a:gd name="connsiteY11" fmla="*/ 1806033 h 7201972"/>
              <a:gd name="connsiteX12" fmla="*/ 4571581 w 4571581"/>
              <a:gd name="connsiteY12" fmla="*/ 2215991 h 7201972"/>
              <a:gd name="connsiteX13" fmla="*/ 4571581 w 4571581"/>
              <a:gd name="connsiteY13" fmla="*/ 2769989 h 7201972"/>
              <a:gd name="connsiteX14" fmla="*/ 4571581 w 4571581"/>
              <a:gd name="connsiteY14" fmla="*/ 3396007 h 7201972"/>
              <a:gd name="connsiteX15" fmla="*/ 4571581 w 4571581"/>
              <a:gd name="connsiteY15" fmla="*/ 4094044 h 7201972"/>
              <a:gd name="connsiteX16" fmla="*/ 4571581 w 4571581"/>
              <a:gd name="connsiteY16" fmla="*/ 4720062 h 7201972"/>
              <a:gd name="connsiteX17" fmla="*/ 4571581 w 4571581"/>
              <a:gd name="connsiteY17" fmla="*/ 5418099 h 7201972"/>
              <a:gd name="connsiteX18" fmla="*/ 4571581 w 4571581"/>
              <a:gd name="connsiteY18" fmla="*/ 6044117 h 7201972"/>
              <a:gd name="connsiteX19" fmla="*/ 4571581 w 4571581"/>
              <a:gd name="connsiteY19" fmla="*/ 6454075 h 7201972"/>
              <a:gd name="connsiteX20" fmla="*/ 4571581 w 4571581"/>
              <a:gd name="connsiteY20" fmla="*/ 7201972 h 7201972"/>
              <a:gd name="connsiteX21" fmla="*/ 4045849 w 4571581"/>
              <a:gd name="connsiteY21" fmla="*/ 7201972 h 7201972"/>
              <a:gd name="connsiteX22" fmla="*/ 3474402 w 4571581"/>
              <a:gd name="connsiteY22" fmla="*/ 7201972 h 7201972"/>
              <a:gd name="connsiteX23" fmla="*/ 3040101 w 4571581"/>
              <a:gd name="connsiteY23" fmla="*/ 7201972 h 7201972"/>
              <a:gd name="connsiteX24" fmla="*/ 2514370 w 4571581"/>
              <a:gd name="connsiteY24" fmla="*/ 7201972 h 7201972"/>
              <a:gd name="connsiteX25" fmla="*/ 1897206 w 4571581"/>
              <a:gd name="connsiteY25" fmla="*/ 7201972 h 7201972"/>
              <a:gd name="connsiteX26" fmla="*/ 1417190 w 4571581"/>
              <a:gd name="connsiteY26" fmla="*/ 7201972 h 7201972"/>
              <a:gd name="connsiteX27" fmla="*/ 754311 w 4571581"/>
              <a:gd name="connsiteY27" fmla="*/ 7201972 h 7201972"/>
              <a:gd name="connsiteX28" fmla="*/ 0 w 4571581"/>
              <a:gd name="connsiteY28" fmla="*/ 7201972 h 7201972"/>
              <a:gd name="connsiteX29" fmla="*/ 0 w 4571581"/>
              <a:gd name="connsiteY29" fmla="*/ 6647974 h 7201972"/>
              <a:gd name="connsiteX30" fmla="*/ 0 w 4571581"/>
              <a:gd name="connsiteY30" fmla="*/ 6310035 h 7201972"/>
              <a:gd name="connsiteX31" fmla="*/ 0 w 4571581"/>
              <a:gd name="connsiteY31" fmla="*/ 5756038 h 7201972"/>
              <a:gd name="connsiteX32" fmla="*/ 0 w 4571581"/>
              <a:gd name="connsiteY32" fmla="*/ 5346079 h 7201972"/>
              <a:gd name="connsiteX33" fmla="*/ 0 w 4571581"/>
              <a:gd name="connsiteY33" fmla="*/ 4936121 h 7201972"/>
              <a:gd name="connsiteX34" fmla="*/ 0 w 4571581"/>
              <a:gd name="connsiteY34" fmla="*/ 4526162 h 7201972"/>
              <a:gd name="connsiteX35" fmla="*/ 0 w 4571581"/>
              <a:gd name="connsiteY35" fmla="*/ 4116204 h 7201972"/>
              <a:gd name="connsiteX36" fmla="*/ 0 w 4571581"/>
              <a:gd name="connsiteY36" fmla="*/ 3634226 h 7201972"/>
              <a:gd name="connsiteX37" fmla="*/ 0 w 4571581"/>
              <a:gd name="connsiteY37" fmla="*/ 3224267 h 7201972"/>
              <a:gd name="connsiteX38" fmla="*/ 0 w 4571581"/>
              <a:gd name="connsiteY38" fmla="*/ 2742289 h 7201972"/>
              <a:gd name="connsiteX39" fmla="*/ 0 w 4571581"/>
              <a:gd name="connsiteY39" fmla="*/ 2116272 h 7201972"/>
              <a:gd name="connsiteX40" fmla="*/ 0 w 4571581"/>
              <a:gd name="connsiteY40" fmla="*/ 1706313 h 7201972"/>
              <a:gd name="connsiteX41" fmla="*/ 0 w 4571581"/>
              <a:gd name="connsiteY41" fmla="*/ 1368375 h 7201972"/>
              <a:gd name="connsiteX42" fmla="*/ 0 w 4571581"/>
              <a:gd name="connsiteY42" fmla="*/ 670337 h 7201972"/>
              <a:gd name="connsiteX43" fmla="*/ 0 w 4571581"/>
              <a:gd name="connsiteY43" fmla="*/ 0 h 7201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571581" h="7201972" fill="none" extrusionOk="0">
                <a:moveTo>
                  <a:pt x="0" y="0"/>
                </a:moveTo>
                <a:cubicBezTo>
                  <a:pt x="140351" y="-52044"/>
                  <a:pt x="339247" y="26664"/>
                  <a:pt x="480016" y="0"/>
                </a:cubicBezTo>
                <a:cubicBezTo>
                  <a:pt x="620785" y="-26664"/>
                  <a:pt x="723594" y="4846"/>
                  <a:pt x="914316" y="0"/>
                </a:cubicBezTo>
                <a:cubicBezTo>
                  <a:pt x="1105038" y="-4846"/>
                  <a:pt x="1208675" y="61993"/>
                  <a:pt x="1485764" y="0"/>
                </a:cubicBezTo>
                <a:cubicBezTo>
                  <a:pt x="1762853" y="-61993"/>
                  <a:pt x="1957464" y="75763"/>
                  <a:pt x="2148643" y="0"/>
                </a:cubicBezTo>
                <a:cubicBezTo>
                  <a:pt x="2339822" y="-75763"/>
                  <a:pt x="2458541" y="23858"/>
                  <a:pt x="2674375" y="0"/>
                </a:cubicBezTo>
                <a:cubicBezTo>
                  <a:pt x="2890209" y="-23858"/>
                  <a:pt x="3047670" y="16665"/>
                  <a:pt x="3200107" y="0"/>
                </a:cubicBezTo>
                <a:cubicBezTo>
                  <a:pt x="3352544" y="-16665"/>
                  <a:pt x="3594832" y="13294"/>
                  <a:pt x="3771554" y="0"/>
                </a:cubicBezTo>
                <a:cubicBezTo>
                  <a:pt x="3948276" y="-13294"/>
                  <a:pt x="4336129" y="69257"/>
                  <a:pt x="4571581" y="0"/>
                </a:cubicBezTo>
                <a:cubicBezTo>
                  <a:pt x="4586887" y="304855"/>
                  <a:pt x="4571390" y="341198"/>
                  <a:pt x="4571581" y="626018"/>
                </a:cubicBezTo>
                <a:cubicBezTo>
                  <a:pt x="4571772" y="910838"/>
                  <a:pt x="4528961" y="1166948"/>
                  <a:pt x="4571581" y="1324055"/>
                </a:cubicBezTo>
                <a:cubicBezTo>
                  <a:pt x="4614201" y="1481162"/>
                  <a:pt x="4515655" y="1651606"/>
                  <a:pt x="4571581" y="1806033"/>
                </a:cubicBezTo>
                <a:cubicBezTo>
                  <a:pt x="4627507" y="1960460"/>
                  <a:pt x="4547467" y="2075521"/>
                  <a:pt x="4571581" y="2215991"/>
                </a:cubicBezTo>
                <a:cubicBezTo>
                  <a:pt x="4595695" y="2356461"/>
                  <a:pt x="4523455" y="2578783"/>
                  <a:pt x="4571581" y="2769989"/>
                </a:cubicBezTo>
                <a:cubicBezTo>
                  <a:pt x="4619707" y="2961195"/>
                  <a:pt x="4545642" y="3097748"/>
                  <a:pt x="4571581" y="3396007"/>
                </a:cubicBezTo>
                <a:cubicBezTo>
                  <a:pt x="4597520" y="3694266"/>
                  <a:pt x="4516753" y="3919489"/>
                  <a:pt x="4571581" y="4094044"/>
                </a:cubicBezTo>
                <a:cubicBezTo>
                  <a:pt x="4626409" y="4268599"/>
                  <a:pt x="4528241" y="4575139"/>
                  <a:pt x="4571581" y="4720062"/>
                </a:cubicBezTo>
                <a:cubicBezTo>
                  <a:pt x="4614921" y="4864985"/>
                  <a:pt x="4492179" y="5096495"/>
                  <a:pt x="4571581" y="5418099"/>
                </a:cubicBezTo>
                <a:cubicBezTo>
                  <a:pt x="4650983" y="5739703"/>
                  <a:pt x="4514771" y="5774442"/>
                  <a:pt x="4571581" y="6044117"/>
                </a:cubicBezTo>
                <a:cubicBezTo>
                  <a:pt x="4628391" y="6313792"/>
                  <a:pt x="4536589" y="6306578"/>
                  <a:pt x="4571581" y="6454075"/>
                </a:cubicBezTo>
                <a:cubicBezTo>
                  <a:pt x="4606573" y="6601572"/>
                  <a:pt x="4489084" y="6895859"/>
                  <a:pt x="4571581" y="7201972"/>
                </a:cubicBezTo>
                <a:cubicBezTo>
                  <a:pt x="4380298" y="7226263"/>
                  <a:pt x="4262687" y="7156402"/>
                  <a:pt x="4045849" y="7201972"/>
                </a:cubicBezTo>
                <a:cubicBezTo>
                  <a:pt x="3829011" y="7247542"/>
                  <a:pt x="3744273" y="7160455"/>
                  <a:pt x="3474402" y="7201972"/>
                </a:cubicBezTo>
                <a:cubicBezTo>
                  <a:pt x="3204531" y="7243489"/>
                  <a:pt x="3133978" y="7178965"/>
                  <a:pt x="3040101" y="7201972"/>
                </a:cubicBezTo>
                <a:cubicBezTo>
                  <a:pt x="2946224" y="7224979"/>
                  <a:pt x="2697824" y="7200261"/>
                  <a:pt x="2514370" y="7201972"/>
                </a:cubicBezTo>
                <a:cubicBezTo>
                  <a:pt x="2330916" y="7203683"/>
                  <a:pt x="2047606" y="7143493"/>
                  <a:pt x="1897206" y="7201972"/>
                </a:cubicBezTo>
                <a:cubicBezTo>
                  <a:pt x="1746806" y="7260451"/>
                  <a:pt x="1614180" y="7184168"/>
                  <a:pt x="1417190" y="7201972"/>
                </a:cubicBezTo>
                <a:cubicBezTo>
                  <a:pt x="1220200" y="7219776"/>
                  <a:pt x="1004323" y="7182159"/>
                  <a:pt x="754311" y="7201972"/>
                </a:cubicBezTo>
                <a:cubicBezTo>
                  <a:pt x="504299" y="7221785"/>
                  <a:pt x="351445" y="7147186"/>
                  <a:pt x="0" y="7201972"/>
                </a:cubicBezTo>
                <a:cubicBezTo>
                  <a:pt x="-45057" y="6991531"/>
                  <a:pt x="9095" y="6804542"/>
                  <a:pt x="0" y="6647974"/>
                </a:cubicBezTo>
                <a:cubicBezTo>
                  <a:pt x="-9095" y="6491406"/>
                  <a:pt x="39436" y="6422065"/>
                  <a:pt x="0" y="6310035"/>
                </a:cubicBezTo>
                <a:cubicBezTo>
                  <a:pt x="-39436" y="6198005"/>
                  <a:pt x="58786" y="5916176"/>
                  <a:pt x="0" y="5756038"/>
                </a:cubicBezTo>
                <a:cubicBezTo>
                  <a:pt x="-58786" y="5595900"/>
                  <a:pt x="27313" y="5476007"/>
                  <a:pt x="0" y="5346079"/>
                </a:cubicBezTo>
                <a:cubicBezTo>
                  <a:pt x="-27313" y="5216151"/>
                  <a:pt x="19171" y="5083955"/>
                  <a:pt x="0" y="4936121"/>
                </a:cubicBezTo>
                <a:cubicBezTo>
                  <a:pt x="-19171" y="4788287"/>
                  <a:pt x="21735" y="4643971"/>
                  <a:pt x="0" y="4526162"/>
                </a:cubicBezTo>
                <a:cubicBezTo>
                  <a:pt x="-21735" y="4408353"/>
                  <a:pt x="2802" y="4304711"/>
                  <a:pt x="0" y="4116204"/>
                </a:cubicBezTo>
                <a:cubicBezTo>
                  <a:pt x="-2802" y="3927697"/>
                  <a:pt x="19353" y="3765889"/>
                  <a:pt x="0" y="3634226"/>
                </a:cubicBezTo>
                <a:cubicBezTo>
                  <a:pt x="-19353" y="3502563"/>
                  <a:pt x="39783" y="3409168"/>
                  <a:pt x="0" y="3224267"/>
                </a:cubicBezTo>
                <a:cubicBezTo>
                  <a:pt x="-39783" y="3039366"/>
                  <a:pt x="32023" y="2932740"/>
                  <a:pt x="0" y="2742289"/>
                </a:cubicBezTo>
                <a:cubicBezTo>
                  <a:pt x="-32023" y="2551838"/>
                  <a:pt x="45249" y="2287768"/>
                  <a:pt x="0" y="2116272"/>
                </a:cubicBezTo>
                <a:cubicBezTo>
                  <a:pt x="-45249" y="1944776"/>
                  <a:pt x="23191" y="1898010"/>
                  <a:pt x="0" y="1706313"/>
                </a:cubicBezTo>
                <a:cubicBezTo>
                  <a:pt x="-23191" y="1514616"/>
                  <a:pt x="20418" y="1516910"/>
                  <a:pt x="0" y="1368375"/>
                </a:cubicBezTo>
                <a:cubicBezTo>
                  <a:pt x="-20418" y="1219840"/>
                  <a:pt x="18824" y="893994"/>
                  <a:pt x="0" y="670337"/>
                </a:cubicBezTo>
                <a:cubicBezTo>
                  <a:pt x="-18824" y="446680"/>
                  <a:pt x="33407" y="141856"/>
                  <a:pt x="0" y="0"/>
                </a:cubicBezTo>
                <a:close/>
              </a:path>
              <a:path w="4571581" h="7201972" stroke="0" extrusionOk="0">
                <a:moveTo>
                  <a:pt x="0" y="0"/>
                </a:moveTo>
                <a:cubicBezTo>
                  <a:pt x="126125" y="-35958"/>
                  <a:pt x="395522" y="24335"/>
                  <a:pt x="525732" y="0"/>
                </a:cubicBezTo>
                <a:cubicBezTo>
                  <a:pt x="655942" y="-24335"/>
                  <a:pt x="747428" y="24773"/>
                  <a:pt x="960032" y="0"/>
                </a:cubicBezTo>
                <a:cubicBezTo>
                  <a:pt x="1172636" y="-24773"/>
                  <a:pt x="1345276" y="38880"/>
                  <a:pt x="1622911" y="0"/>
                </a:cubicBezTo>
                <a:cubicBezTo>
                  <a:pt x="1900546" y="-38880"/>
                  <a:pt x="1995877" y="27968"/>
                  <a:pt x="2148643" y="0"/>
                </a:cubicBezTo>
                <a:cubicBezTo>
                  <a:pt x="2301409" y="-27968"/>
                  <a:pt x="2548144" y="23010"/>
                  <a:pt x="2674375" y="0"/>
                </a:cubicBezTo>
                <a:cubicBezTo>
                  <a:pt x="2800606" y="-23010"/>
                  <a:pt x="3146377" y="42891"/>
                  <a:pt x="3337254" y="0"/>
                </a:cubicBezTo>
                <a:cubicBezTo>
                  <a:pt x="3528131" y="-42891"/>
                  <a:pt x="3715620" y="43179"/>
                  <a:pt x="3817270" y="0"/>
                </a:cubicBezTo>
                <a:cubicBezTo>
                  <a:pt x="3918920" y="-43179"/>
                  <a:pt x="4233887" y="75612"/>
                  <a:pt x="4571581" y="0"/>
                </a:cubicBezTo>
                <a:cubicBezTo>
                  <a:pt x="4574049" y="158340"/>
                  <a:pt x="4554148" y="542147"/>
                  <a:pt x="4571581" y="698037"/>
                </a:cubicBezTo>
                <a:cubicBezTo>
                  <a:pt x="4589014" y="853927"/>
                  <a:pt x="4531320" y="972920"/>
                  <a:pt x="4571581" y="1107996"/>
                </a:cubicBezTo>
                <a:cubicBezTo>
                  <a:pt x="4611842" y="1243072"/>
                  <a:pt x="4528791" y="1470911"/>
                  <a:pt x="4571581" y="1661994"/>
                </a:cubicBezTo>
                <a:cubicBezTo>
                  <a:pt x="4614371" y="1853077"/>
                  <a:pt x="4545221" y="2088503"/>
                  <a:pt x="4571581" y="2288011"/>
                </a:cubicBezTo>
                <a:cubicBezTo>
                  <a:pt x="4597941" y="2487519"/>
                  <a:pt x="4531907" y="2491369"/>
                  <a:pt x="4571581" y="2625950"/>
                </a:cubicBezTo>
                <a:cubicBezTo>
                  <a:pt x="4611255" y="2760531"/>
                  <a:pt x="4531299" y="2935581"/>
                  <a:pt x="4571581" y="3179948"/>
                </a:cubicBezTo>
                <a:cubicBezTo>
                  <a:pt x="4611863" y="3424315"/>
                  <a:pt x="4553884" y="3535119"/>
                  <a:pt x="4571581" y="3733945"/>
                </a:cubicBezTo>
                <a:cubicBezTo>
                  <a:pt x="4589278" y="3932771"/>
                  <a:pt x="4543911" y="4122553"/>
                  <a:pt x="4571581" y="4287943"/>
                </a:cubicBezTo>
                <a:cubicBezTo>
                  <a:pt x="4599251" y="4453333"/>
                  <a:pt x="4539277" y="4738825"/>
                  <a:pt x="4571581" y="4913961"/>
                </a:cubicBezTo>
                <a:cubicBezTo>
                  <a:pt x="4603885" y="5089097"/>
                  <a:pt x="4539676" y="5266991"/>
                  <a:pt x="4571581" y="5539978"/>
                </a:cubicBezTo>
                <a:cubicBezTo>
                  <a:pt x="4603486" y="5812965"/>
                  <a:pt x="4564671" y="6037760"/>
                  <a:pt x="4571581" y="6165996"/>
                </a:cubicBezTo>
                <a:cubicBezTo>
                  <a:pt x="4578491" y="6294232"/>
                  <a:pt x="4570183" y="6415945"/>
                  <a:pt x="4571581" y="6503935"/>
                </a:cubicBezTo>
                <a:cubicBezTo>
                  <a:pt x="4572979" y="6591925"/>
                  <a:pt x="4521590" y="6985544"/>
                  <a:pt x="4571581" y="7201972"/>
                </a:cubicBezTo>
                <a:cubicBezTo>
                  <a:pt x="4377194" y="7248528"/>
                  <a:pt x="4194800" y="7135062"/>
                  <a:pt x="3954418" y="7201972"/>
                </a:cubicBezTo>
                <a:cubicBezTo>
                  <a:pt x="3714036" y="7268882"/>
                  <a:pt x="3666711" y="7147932"/>
                  <a:pt x="3474402" y="7201972"/>
                </a:cubicBezTo>
                <a:cubicBezTo>
                  <a:pt x="3282093" y="7256012"/>
                  <a:pt x="3153524" y="7158705"/>
                  <a:pt x="2902954" y="7201972"/>
                </a:cubicBezTo>
                <a:cubicBezTo>
                  <a:pt x="2652384" y="7245239"/>
                  <a:pt x="2620216" y="7152292"/>
                  <a:pt x="2468654" y="7201972"/>
                </a:cubicBezTo>
                <a:cubicBezTo>
                  <a:pt x="2317092" y="7251652"/>
                  <a:pt x="2131233" y="7186630"/>
                  <a:pt x="2034354" y="7201972"/>
                </a:cubicBezTo>
                <a:cubicBezTo>
                  <a:pt x="1937475" y="7217314"/>
                  <a:pt x="1601779" y="7152706"/>
                  <a:pt x="1462906" y="7201972"/>
                </a:cubicBezTo>
                <a:cubicBezTo>
                  <a:pt x="1324033" y="7251238"/>
                  <a:pt x="1136410" y="7199849"/>
                  <a:pt x="982890" y="7201972"/>
                </a:cubicBezTo>
                <a:cubicBezTo>
                  <a:pt x="829370" y="7204095"/>
                  <a:pt x="483521" y="7155841"/>
                  <a:pt x="0" y="7201972"/>
                </a:cubicBezTo>
                <a:cubicBezTo>
                  <a:pt x="-25410" y="7009060"/>
                  <a:pt x="33984" y="6964879"/>
                  <a:pt x="0" y="6792014"/>
                </a:cubicBezTo>
                <a:cubicBezTo>
                  <a:pt x="-33984" y="6619149"/>
                  <a:pt x="12497" y="6599923"/>
                  <a:pt x="0" y="6454075"/>
                </a:cubicBezTo>
                <a:cubicBezTo>
                  <a:pt x="-12497" y="6308227"/>
                  <a:pt x="11069" y="6016556"/>
                  <a:pt x="0" y="5828057"/>
                </a:cubicBezTo>
                <a:cubicBezTo>
                  <a:pt x="-11069" y="5639558"/>
                  <a:pt x="13593" y="5574749"/>
                  <a:pt x="0" y="5418099"/>
                </a:cubicBezTo>
                <a:cubicBezTo>
                  <a:pt x="-13593" y="5261449"/>
                  <a:pt x="32252" y="4938655"/>
                  <a:pt x="0" y="4792081"/>
                </a:cubicBezTo>
                <a:cubicBezTo>
                  <a:pt x="-32252" y="4645507"/>
                  <a:pt x="42181" y="4357930"/>
                  <a:pt x="0" y="4094044"/>
                </a:cubicBezTo>
                <a:cubicBezTo>
                  <a:pt x="-42181" y="3830158"/>
                  <a:pt x="47945" y="3719183"/>
                  <a:pt x="0" y="3612066"/>
                </a:cubicBezTo>
                <a:cubicBezTo>
                  <a:pt x="-47945" y="3504949"/>
                  <a:pt x="56417" y="3080095"/>
                  <a:pt x="0" y="2914029"/>
                </a:cubicBezTo>
                <a:cubicBezTo>
                  <a:pt x="-56417" y="2747963"/>
                  <a:pt x="5432" y="2682705"/>
                  <a:pt x="0" y="2504070"/>
                </a:cubicBezTo>
                <a:cubicBezTo>
                  <a:pt x="-5432" y="2325435"/>
                  <a:pt x="10602" y="2297237"/>
                  <a:pt x="0" y="2166132"/>
                </a:cubicBezTo>
                <a:cubicBezTo>
                  <a:pt x="-10602" y="2035027"/>
                  <a:pt x="19771" y="1952913"/>
                  <a:pt x="0" y="1828193"/>
                </a:cubicBezTo>
                <a:cubicBezTo>
                  <a:pt x="-19771" y="1703473"/>
                  <a:pt x="6001" y="1386962"/>
                  <a:pt x="0" y="1202175"/>
                </a:cubicBezTo>
                <a:cubicBezTo>
                  <a:pt x="-6001" y="1017388"/>
                  <a:pt x="19430" y="1018041"/>
                  <a:pt x="0" y="864237"/>
                </a:cubicBezTo>
                <a:cubicBezTo>
                  <a:pt x="-19430" y="710433"/>
                  <a:pt x="28532" y="379006"/>
                  <a:pt x="0" y="0"/>
                </a:cubicBezTo>
                <a:close/>
              </a:path>
            </a:pathLst>
          </a:custGeom>
          <a:solidFill>
            <a:schemeClr val="bg1"/>
          </a:solidFill>
          <a:ln>
            <a:solidFill>
              <a:schemeClr val="accent4">
                <a:lumMod val="75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pPr algn="ct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The ________________of  the Lord’s Kingdom</a:t>
            </a:r>
          </a:p>
          <a:p>
            <a:endParaRPr lang="en-US" sz="1400" b="1" i="1" dirty="0">
              <a:latin typeface="Times New Roman" panose="02020603050405020304" pitchFamily="18" charset="0"/>
              <a:ea typeface="Times New Roman" panose="02020603050405020304" pitchFamily="18" charset="0"/>
              <a:cs typeface="Times New Roman" panose="02020603050405020304" pitchFamily="18" charset="0"/>
            </a:endParaRPr>
          </a:p>
          <a:p>
            <a:r>
              <a:rPr lang="en-US" sz="1400" b="1" i="1" dirty="0">
                <a:latin typeface="Times New Roman" panose="02020603050405020304" pitchFamily="18" charset="0"/>
                <a:ea typeface="Times New Roman" panose="02020603050405020304" pitchFamily="18" charset="0"/>
                <a:cs typeface="Times New Roman" panose="02020603050405020304" pitchFamily="18" charset="0"/>
              </a:rPr>
              <a:t>Luke 19:35-40 </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And they brought it to Jesus, and throwing their cloaks on the colt, they set Jesus on it. </a:t>
            </a:r>
            <a:r>
              <a:rPr lang="en-US" sz="1400" i="1" baseline="30000" dirty="0">
                <a:latin typeface="Times New Roman" panose="02020603050405020304" pitchFamily="18" charset="0"/>
                <a:ea typeface="Times New Roman" panose="02020603050405020304" pitchFamily="18" charset="0"/>
                <a:cs typeface="Times New Roman" panose="02020603050405020304" pitchFamily="18" charset="0"/>
              </a:rPr>
              <a:t>36</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And as he rode along, they spread their cloaks on the road. </a:t>
            </a:r>
            <a:r>
              <a:rPr lang="en-US" sz="1400" i="1" baseline="30000" dirty="0">
                <a:latin typeface="Times New Roman" panose="02020603050405020304" pitchFamily="18" charset="0"/>
                <a:ea typeface="Times New Roman" panose="02020603050405020304" pitchFamily="18" charset="0"/>
                <a:cs typeface="Times New Roman" panose="02020603050405020304" pitchFamily="18" charset="0"/>
              </a:rPr>
              <a:t>37</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As he was drawing near—already on the way down the Mount of Olives—the whole multitude of his disciples began to rejoice and praise God with a loud voice for all the mighty works that they had seen, </a:t>
            </a:r>
            <a:r>
              <a:rPr lang="en-US" sz="1400" i="1" baseline="30000" dirty="0">
                <a:latin typeface="Times New Roman" panose="02020603050405020304" pitchFamily="18" charset="0"/>
                <a:ea typeface="Times New Roman" panose="02020603050405020304" pitchFamily="18" charset="0"/>
                <a:cs typeface="Times New Roman" panose="02020603050405020304" pitchFamily="18" charset="0"/>
              </a:rPr>
              <a:t>38</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saying, “Blessed is the King who comes in the name of the Lord! Peace in heaven and glory in the highest!” </a:t>
            </a:r>
            <a:r>
              <a:rPr lang="en-US" sz="1400" i="1" baseline="30000" dirty="0">
                <a:latin typeface="Times New Roman" panose="02020603050405020304" pitchFamily="18" charset="0"/>
                <a:ea typeface="Times New Roman" panose="02020603050405020304" pitchFamily="18" charset="0"/>
                <a:cs typeface="Times New Roman" panose="02020603050405020304" pitchFamily="18" charset="0"/>
              </a:rPr>
              <a:t>39</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And some of the Pharisees in the crowd said to him, “Teacher, rebuke your disciples.” </a:t>
            </a:r>
            <a:r>
              <a:rPr lang="en-US" sz="1400" i="1" baseline="30000" dirty="0">
                <a:latin typeface="Times New Roman" panose="02020603050405020304" pitchFamily="18" charset="0"/>
                <a:ea typeface="Times New Roman" panose="02020603050405020304" pitchFamily="18" charset="0"/>
                <a:cs typeface="Times New Roman" panose="02020603050405020304" pitchFamily="18" charset="0"/>
              </a:rPr>
              <a:t>40</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He answered, “I tell you, if these were silent, the very stones would cry out.”</a:t>
            </a: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2124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B067F8-F1E0-4E68-8E1D-BFCB7D467064}"/>
              </a:ext>
            </a:extLst>
          </p:cNvPr>
          <p:cNvSpPr txBox="1"/>
          <p:nvPr/>
        </p:nvSpPr>
        <p:spPr>
          <a:xfrm>
            <a:off x="5495110" y="6322423"/>
            <a:ext cx="3056708" cy="307777"/>
          </a:xfrm>
          <a:prstGeom prst="rect">
            <a:avLst/>
          </a:prstGeom>
          <a:noFill/>
        </p:spPr>
        <p:txBody>
          <a:bodyPr wrap="square" rtlCol="0">
            <a:spAutoFit/>
          </a:bodyPr>
          <a:lstStyle/>
          <a:p>
            <a:pPr algn="ctr"/>
            <a:r>
              <a:rPr lang="en-US" sz="1400" dirty="0">
                <a:solidFill>
                  <a:schemeClr val="bg1"/>
                </a:solidFill>
              </a:rPr>
              <a:t>Presented By: Pastor Dave Watson</a:t>
            </a:r>
            <a:endParaRPr lang="en-US" dirty="0"/>
          </a:p>
        </p:txBody>
      </p:sp>
      <p:sp>
        <p:nvSpPr>
          <p:cNvPr id="5" name="TextBox 4">
            <a:extLst>
              <a:ext uri="{FF2B5EF4-FFF2-40B4-BE49-F238E27FC236}">
                <a16:creationId xmlns:a16="http://schemas.microsoft.com/office/drawing/2014/main" id="{3D5A57D5-0972-46FB-BD47-6EFC16BCBFBA}"/>
              </a:ext>
            </a:extLst>
          </p:cNvPr>
          <p:cNvSpPr txBox="1"/>
          <p:nvPr/>
        </p:nvSpPr>
        <p:spPr>
          <a:xfrm>
            <a:off x="4966064" y="4718022"/>
            <a:ext cx="4535459" cy="2308324"/>
          </a:xfrm>
          <a:prstGeom prst="rect">
            <a:avLst/>
          </a:prstGeom>
          <a:noFill/>
        </p:spPr>
        <p:txBody>
          <a:bodyPr wrap="square" rtlCol="0">
            <a:spAutoFit/>
          </a:bodyPr>
          <a:lstStyle/>
          <a:p>
            <a:pPr marL="0" marR="0" algn="ctr">
              <a:spcBef>
                <a:spcPts val="0"/>
              </a:spcBef>
              <a:spcAft>
                <a:spcPts val="0"/>
              </a:spcAft>
            </a:pPr>
            <a:r>
              <a:rPr lang="en-US" sz="24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US" sz="2400" b="1" dirty="0">
                <a:solidFill>
                  <a:schemeClr val="bg1"/>
                </a:solidFill>
                <a:effectLst/>
                <a:latin typeface="Times New Roman" panose="02020603050405020304" pitchFamily="18" charset="0"/>
                <a:ea typeface="Times New Roman" panose="02020603050405020304" pitchFamily="18" charset="0"/>
              </a:rPr>
              <a:t>Faith that Works with reference to Self-Will”- </a:t>
            </a:r>
            <a:r>
              <a:rPr lang="en-US" sz="2300" b="1" dirty="0">
                <a:solidFill>
                  <a:schemeClr val="bg1"/>
                </a:solidFill>
                <a:effectLst/>
                <a:latin typeface="Times New Roman" panose="02020603050405020304" pitchFamily="18" charset="0"/>
                <a:ea typeface="Times New Roman" panose="02020603050405020304" pitchFamily="18" charset="0"/>
              </a:rPr>
              <a:t>James 4:1-6, 11-17</a:t>
            </a:r>
          </a:p>
          <a:p>
            <a:pPr algn="ctr"/>
            <a:endParaRPr lang="en-US" sz="24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r>
              <a:rPr lang="en-US" sz="24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Presented by</a:t>
            </a:r>
          </a:p>
          <a:p>
            <a:pPr algn="ctr"/>
            <a:r>
              <a:rPr lang="en-US" sz="24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Pastor Dave Watson</a:t>
            </a:r>
          </a:p>
          <a:p>
            <a:pPr algn="ctr"/>
            <a:r>
              <a:rPr lang="en-US" sz="24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Calvary Chapel</a:t>
            </a:r>
          </a:p>
        </p:txBody>
      </p:sp>
      <p:sp>
        <p:nvSpPr>
          <p:cNvPr id="15" name="TextBox 14">
            <a:extLst>
              <a:ext uri="{FF2B5EF4-FFF2-40B4-BE49-F238E27FC236}">
                <a16:creationId xmlns:a16="http://schemas.microsoft.com/office/drawing/2014/main" id="{5D4D4B7A-30A7-4B9D-A515-371CDC535611}"/>
              </a:ext>
            </a:extLst>
          </p:cNvPr>
          <p:cNvSpPr txBox="1"/>
          <p:nvPr/>
        </p:nvSpPr>
        <p:spPr>
          <a:xfrm>
            <a:off x="90706" y="80114"/>
            <a:ext cx="4594270" cy="7195303"/>
          </a:xfrm>
          <a:custGeom>
            <a:avLst/>
            <a:gdLst>
              <a:gd name="connsiteX0" fmla="*/ 0 w 4594270"/>
              <a:gd name="connsiteY0" fmla="*/ 0 h 7195303"/>
              <a:gd name="connsiteX1" fmla="*/ 528341 w 4594270"/>
              <a:gd name="connsiteY1" fmla="*/ 0 h 7195303"/>
              <a:gd name="connsiteX2" fmla="*/ 964797 w 4594270"/>
              <a:gd name="connsiteY2" fmla="*/ 0 h 7195303"/>
              <a:gd name="connsiteX3" fmla="*/ 1630966 w 4594270"/>
              <a:gd name="connsiteY3" fmla="*/ 0 h 7195303"/>
              <a:gd name="connsiteX4" fmla="*/ 2159307 w 4594270"/>
              <a:gd name="connsiteY4" fmla="*/ 0 h 7195303"/>
              <a:gd name="connsiteX5" fmla="*/ 2687648 w 4594270"/>
              <a:gd name="connsiteY5" fmla="*/ 0 h 7195303"/>
              <a:gd name="connsiteX6" fmla="*/ 3353817 w 4594270"/>
              <a:gd name="connsiteY6" fmla="*/ 0 h 7195303"/>
              <a:gd name="connsiteX7" fmla="*/ 3836215 w 4594270"/>
              <a:gd name="connsiteY7" fmla="*/ 0 h 7195303"/>
              <a:gd name="connsiteX8" fmla="*/ 4594270 w 4594270"/>
              <a:gd name="connsiteY8" fmla="*/ 0 h 7195303"/>
              <a:gd name="connsiteX9" fmla="*/ 4594270 w 4594270"/>
              <a:gd name="connsiteY9" fmla="*/ 743515 h 7195303"/>
              <a:gd name="connsiteX10" fmla="*/ 4594270 w 4594270"/>
              <a:gd name="connsiteY10" fmla="*/ 1199217 h 7195303"/>
              <a:gd name="connsiteX11" fmla="*/ 4594270 w 4594270"/>
              <a:gd name="connsiteY11" fmla="*/ 1798826 h 7195303"/>
              <a:gd name="connsiteX12" fmla="*/ 4594270 w 4594270"/>
              <a:gd name="connsiteY12" fmla="*/ 2470387 h 7195303"/>
              <a:gd name="connsiteX13" fmla="*/ 4594270 w 4594270"/>
              <a:gd name="connsiteY13" fmla="*/ 2854137 h 7195303"/>
              <a:gd name="connsiteX14" fmla="*/ 4594270 w 4594270"/>
              <a:gd name="connsiteY14" fmla="*/ 3453745 h 7195303"/>
              <a:gd name="connsiteX15" fmla="*/ 4594270 w 4594270"/>
              <a:gd name="connsiteY15" fmla="*/ 4053354 h 7195303"/>
              <a:gd name="connsiteX16" fmla="*/ 4594270 w 4594270"/>
              <a:gd name="connsiteY16" fmla="*/ 4652963 h 7195303"/>
              <a:gd name="connsiteX17" fmla="*/ 4594270 w 4594270"/>
              <a:gd name="connsiteY17" fmla="*/ 5324524 h 7195303"/>
              <a:gd name="connsiteX18" fmla="*/ 4594270 w 4594270"/>
              <a:gd name="connsiteY18" fmla="*/ 5996086 h 7195303"/>
              <a:gd name="connsiteX19" fmla="*/ 4594270 w 4594270"/>
              <a:gd name="connsiteY19" fmla="*/ 6667647 h 7195303"/>
              <a:gd name="connsiteX20" fmla="*/ 4594270 w 4594270"/>
              <a:gd name="connsiteY20" fmla="*/ 7195303 h 7195303"/>
              <a:gd name="connsiteX21" fmla="*/ 4111872 w 4594270"/>
              <a:gd name="connsiteY21" fmla="*/ 7195303 h 7195303"/>
              <a:gd name="connsiteX22" fmla="*/ 3537588 w 4594270"/>
              <a:gd name="connsiteY22" fmla="*/ 7195303 h 7195303"/>
              <a:gd name="connsiteX23" fmla="*/ 3055190 w 4594270"/>
              <a:gd name="connsiteY23" fmla="*/ 7195303 h 7195303"/>
              <a:gd name="connsiteX24" fmla="*/ 2480906 w 4594270"/>
              <a:gd name="connsiteY24" fmla="*/ 7195303 h 7195303"/>
              <a:gd name="connsiteX25" fmla="*/ 2044450 w 4594270"/>
              <a:gd name="connsiteY25" fmla="*/ 7195303 h 7195303"/>
              <a:gd name="connsiteX26" fmla="*/ 1607995 w 4594270"/>
              <a:gd name="connsiteY26" fmla="*/ 7195303 h 7195303"/>
              <a:gd name="connsiteX27" fmla="*/ 1033711 w 4594270"/>
              <a:gd name="connsiteY27" fmla="*/ 7195303 h 7195303"/>
              <a:gd name="connsiteX28" fmla="*/ 551312 w 4594270"/>
              <a:gd name="connsiteY28" fmla="*/ 7195303 h 7195303"/>
              <a:gd name="connsiteX29" fmla="*/ 0 w 4594270"/>
              <a:gd name="connsiteY29" fmla="*/ 7195303 h 7195303"/>
              <a:gd name="connsiteX30" fmla="*/ 0 w 4594270"/>
              <a:gd name="connsiteY30" fmla="*/ 6739600 h 7195303"/>
              <a:gd name="connsiteX31" fmla="*/ 0 w 4594270"/>
              <a:gd name="connsiteY31" fmla="*/ 6355851 h 7195303"/>
              <a:gd name="connsiteX32" fmla="*/ 0 w 4594270"/>
              <a:gd name="connsiteY32" fmla="*/ 5684289 h 7195303"/>
              <a:gd name="connsiteX33" fmla="*/ 0 w 4594270"/>
              <a:gd name="connsiteY33" fmla="*/ 5228587 h 7195303"/>
              <a:gd name="connsiteX34" fmla="*/ 0 w 4594270"/>
              <a:gd name="connsiteY34" fmla="*/ 4557025 h 7195303"/>
              <a:gd name="connsiteX35" fmla="*/ 0 w 4594270"/>
              <a:gd name="connsiteY35" fmla="*/ 3813511 h 7195303"/>
              <a:gd name="connsiteX36" fmla="*/ 0 w 4594270"/>
              <a:gd name="connsiteY36" fmla="*/ 3285855 h 7195303"/>
              <a:gd name="connsiteX37" fmla="*/ 0 w 4594270"/>
              <a:gd name="connsiteY37" fmla="*/ 2542340 h 7195303"/>
              <a:gd name="connsiteX38" fmla="*/ 0 w 4594270"/>
              <a:gd name="connsiteY38" fmla="*/ 2086638 h 7195303"/>
              <a:gd name="connsiteX39" fmla="*/ 0 w 4594270"/>
              <a:gd name="connsiteY39" fmla="*/ 1702888 h 7195303"/>
              <a:gd name="connsiteX40" fmla="*/ 0 w 4594270"/>
              <a:gd name="connsiteY40" fmla="*/ 1319139 h 7195303"/>
              <a:gd name="connsiteX41" fmla="*/ 0 w 4594270"/>
              <a:gd name="connsiteY41" fmla="*/ 647577 h 7195303"/>
              <a:gd name="connsiteX42" fmla="*/ 0 w 4594270"/>
              <a:gd name="connsiteY42" fmla="*/ 0 h 7195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594270" h="7195303" extrusionOk="0">
                <a:moveTo>
                  <a:pt x="0" y="0"/>
                </a:moveTo>
                <a:cubicBezTo>
                  <a:pt x="116336" y="-20673"/>
                  <a:pt x="291490" y="40609"/>
                  <a:pt x="528341" y="0"/>
                </a:cubicBezTo>
                <a:cubicBezTo>
                  <a:pt x="765192" y="-40609"/>
                  <a:pt x="835591" y="1335"/>
                  <a:pt x="964797" y="0"/>
                </a:cubicBezTo>
                <a:cubicBezTo>
                  <a:pt x="1094003" y="-1335"/>
                  <a:pt x="1349111" y="56610"/>
                  <a:pt x="1630966" y="0"/>
                </a:cubicBezTo>
                <a:cubicBezTo>
                  <a:pt x="1912821" y="-56610"/>
                  <a:pt x="2013749" y="38458"/>
                  <a:pt x="2159307" y="0"/>
                </a:cubicBezTo>
                <a:cubicBezTo>
                  <a:pt x="2304865" y="-38458"/>
                  <a:pt x="2564236" y="58537"/>
                  <a:pt x="2687648" y="0"/>
                </a:cubicBezTo>
                <a:cubicBezTo>
                  <a:pt x="2811060" y="-58537"/>
                  <a:pt x="3117558" y="62197"/>
                  <a:pt x="3353817" y="0"/>
                </a:cubicBezTo>
                <a:cubicBezTo>
                  <a:pt x="3590076" y="-62197"/>
                  <a:pt x="3662665" y="45135"/>
                  <a:pt x="3836215" y="0"/>
                </a:cubicBezTo>
                <a:cubicBezTo>
                  <a:pt x="4009765" y="-45135"/>
                  <a:pt x="4286509" y="72892"/>
                  <a:pt x="4594270" y="0"/>
                </a:cubicBezTo>
                <a:cubicBezTo>
                  <a:pt x="4614827" y="335965"/>
                  <a:pt x="4523219" y="549293"/>
                  <a:pt x="4594270" y="743515"/>
                </a:cubicBezTo>
                <a:cubicBezTo>
                  <a:pt x="4665321" y="937737"/>
                  <a:pt x="4581167" y="1011073"/>
                  <a:pt x="4594270" y="1199217"/>
                </a:cubicBezTo>
                <a:cubicBezTo>
                  <a:pt x="4607373" y="1387361"/>
                  <a:pt x="4570003" y="1529994"/>
                  <a:pt x="4594270" y="1798826"/>
                </a:cubicBezTo>
                <a:cubicBezTo>
                  <a:pt x="4618537" y="2067658"/>
                  <a:pt x="4568303" y="2238700"/>
                  <a:pt x="4594270" y="2470387"/>
                </a:cubicBezTo>
                <a:cubicBezTo>
                  <a:pt x="4620237" y="2702074"/>
                  <a:pt x="4576733" y="2671466"/>
                  <a:pt x="4594270" y="2854137"/>
                </a:cubicBezTo>
                <a:cubicBezTo>
                  <a:pt x="4611807" y="3036808"/>
                  <a:pt x="4526810" y="3251437"/>
                  <a:pt x="4594270" y="3453745"/>
                </a:cubicBezTo>
                <a:cubicBezTo>
                  <a:pt x="4661730" y="3656053"/>
                  <a:pt x="4545861" y="3772505"/>
                  <a:pt x="4594270" y="4053354"/>
                </a:cubicBezTo>
                <a:cubicBezTo>
                  <a:pt x="4642679" y="4334203"/>
                  <a:pt x="4550980" y="4475148"/>
                  <a:pt x="4594270" y="4652963"/>
                </a:cubicBezTo>
                <a:cubicBezTo>
                  <a:pt x="4637560" y="4830778"/>
                  <a:pt x="4562244" y="5037570"/>
                  <a:pt x="4594270" y="5324524"/>
                </a:cubicBezTo>
                <a:cubicBezTo>
                  <a:pt x="4626296" y="5611478"/>
                  <a:pt x="4565078" y="5800503"/>
                  <a:pt x="4594270" y="5996086"/>
                </a:cubicBezTo>
                <a:cubicBezTo>
                  <a:pt x="4623462" y="6191669"/>
                  <a:pt x="4575730" y="6486769"/>
                  <a:pt x="4594270" y="6667647"/>
                </a:cubicBezTo>
                <a:cubicBezTo>
                  <a:pt x="4612810" y="6848525"/>
                  <a:pt x="4584997" y="6992589"/>
                  <a:pt x="4594270" y="7195303"/>
                </a:cubicBezTo>
                <a:cubicBezTo>
                  <a:pt x="4381511" y="7225327"/>
                  <a:pt x="4306477" y="7163784"/>
                  <a:pt x="4111872" y="7195303"/>
                </a:cubicBezTo>
                <a:cubicBezTo>
                  <a:pt x="3917267" y="7226822"/>
                  <a:pt x="3761093" y="7135227"/>
                  <a:pt x="3537588" y="7195303"/>
                </a:cubicBezTo>
                <a:cubicBezTo>
                  <a:pt x="3314083" y="7255379"/>
                  <a:pt x="3239551" y="7148559"/>
                  <a:pt x="3055190" y="7195303"/>
                </a:cubicBezTo>
                <a:cubicBezTo>
                  <a:pt x="2870829" y="7242047"/>
                  <a:pt x="2652512" y="7136607"/>
                  <a:pt x="2480906" y="7195303"/>
                </a:cubicBezTo>
                <a:cubicBezTo>
                  <a:pt x="2309300" y="7253999"/>
                  <a:pt x="2135683" y="7167520"/>
                  <a:pt x="2044450" y="7195303"/>
                </a:cubicBezTo>
                <a:cubicBezTo>
                  <a:pt x="1953217" y="7223086"/>
                  <a:pt x="1724246" y="7144611"/>
                  <a:pt x="1607995" y="7195303"/>
                </a:cubicBezTo>
                <a:cubicBezTo>
                  <a:pt x="1491744" y="7245995"/>
                  <a:pt x="1207207" y="7183728"/>
                  <a:pt x="1033711" y="7195303"/>
                </a:cubicBezTo>
                <a:cubicBezTo>
                  <a:pt x="860215" y="7206878"/>
                  <a:pt x="683421" y="7159873"/>
                  <a:pt x="551312" y="7195303"/>
                </a:cubicBezTo>
                <a:cubicBezTo>
                  <a:pt x="419203" y="7230733"/>
                  <a:pt x="217896" y="7141703"/>
                  <a:pt x="0" y="7195303"/>
                </a:cubicBezTo>
                <a:cubicBezTo>
                  <a:pt x="-17449" y="7028671"/>
                  <a:pt x="22965" y="6877623"/>
                  <a:pt x="0" y="6739600"/>
                </a:cubicBezTo>
                <a:cubicBezTo>
                  <a:pt x="-22965" y="6601577"/>
                  <a:pt x="33896" y="6507469"/>
                  <a:pt x="0" y="6355851"/>
                </a:cubicBezTo>
                <a:cubicBezTo>
                  <a:pt x="-33896" y="6204233"/>
                  <a:pt x="17532" y="5972668"/>
                  <a:pt x="0" y="5684289"/>
                </a:cubicBezTo>
                <a:cubicBezTo>
                  <a:pt x="-17532" y="5395910"/>
                  <a:pt x="14030" y="5342858"/>
                  <a:pt x="0" y="5228587"/>
                </a:cubicBezTo>
                <a:cubicBezTo>
                  <a:pt x="-14030" y="5114316"/>
                  <a:pt x="19956" y="4771492"/>
                  <a:pt x="0" y="4557025"/>
                </a:cubicBezTo>
                <a:cubicBezTo>
                  <a:pt x="-19956" y="4342558"/>
                  <a:pt x="27508" y="3995564"/>
                  <a:pt x="0" y="3813511"/>
                </a:cubicBezTo>
                <a:cubicBezTo>
                  <a:pt x="-27508" y="3631458"/>
                  <a:pt x="52695" y="3474589"/>
                  <a:pt x="0" y="3285855"/>
                </a:cubicBezTo>
                <a:cubicBezTo>
                  <a:pt x="-52695" y="3097121"/>
                  <a:pt x="27706" y="2724875"/>
                  <a:pt x="0" y="2542340"/>
                </a:cubicBezTo>
                <a:cubicBezTo>
                  <a:pt x="-27706" y="2359805"/>
                  <a:pt x="18628" y="2267175"/>
                  <a:pt x="0" y="2086638"/>
                </a:cubicBezTo>
                <a:cubicBezTo>
                  <a:pt x="-18628" y="1906101"/>
                  <a:pt x="12135" y="1814014"/>
                  <a:pt x="0" y="1702888"/>
                </a:cubicBezTo>
                <a:cubicBezTo>
                  <a:pt x="-12135" y="1591762"/>
                  <a:pt x="1689" y="1417452"/>
                  <a:pt x="0" y="1319139"/>
                </a:cubicBezTo>
                <a:cubicBezTo>
                  <a:pt x="-1689" y="1220826"/>
                  <a:pt x="65239" y="978322"/>
                  <a:pt x="0" y="647577"/>
                </a:cubicBezTo>
                <a:cubicBezTo>
                  <a:pt x="-65239" y="316832"/>
                  <a:pt x="19065" y="148466"/>
                  <a:pt x="0" y="0"/>
                </a:cubicBezTo>
                <a:close/>
              </a:path>
            </a:pathLst>
          </a:custGeom>
          <a:noFill/>
          <a:ln w="15875">
            <a:solidFill>
              <a:schemeClr val="accent4">
                <a:lumMod val="75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pPr algn="ct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The ___________within the Lord’s Heart</a:t>
            </a:r>
          </a:p>
          <a:p>
            <a:endParaRPr lang="en-US" sz="1400" b="1" i="1" dirty="0">
              <a:latin typeface="Times New Roman" panose="02020603050405020304" pitchFamily="18" charset="0"/>
              <a:ea typeface="Times New Roman" panose="02020603050405020304" pitchFamily="18" charset="0"/>
              <a:cs typeface="Times New Roman" panose="02020603050405020304" pitchFamily="18" charset="0"/>
            </a:endParaRPr>
          </a:p>
          <a:p>
            <a:r>
              <a:rPr lang="en-US" sz="1400" b="1" i="1" dirty="0">
                <a:latin typeface="Times New Roman" panose="02020603050405020304" pitchFamily="18" charset="0"/>
                <a:ea typeface="Times New Roman" panose="02020603050405020304" pitchFamily="18" charset="0"/>
                <a:cs typeface="Times New Roman" panose="02020603050405020304" pitchFamily="18" charset="0"/>
              </a:rPr>
              <a:t>Luke 19:41-44 - </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And when he drew near and saw the city, he wept over it, </a:t>
            </a:r>
            <a:r>
              <a:rPr lang="en-US" sz="1400" i="1" baseline="30000" dirty="0">
                <a:latin typeface="Times New Roman" panose="02020603050405020304" pitchFamily="18" charset="0"/>
                <a:ea typeface="Times New Roman" panose="02020603050405020304" pitchFamily="18" charset="0"/>
                <a:cs typeface="Times New Roman" panose="02020603050405020304" pitchFamily="18" charset="0"/>
              </a:rPr>
              <a:t>42</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saying, “Would that you, even you, had known on this day the things that make for peace! But now they are hidden from your eyes. </a:t>
            </a:r>
            <a:r>
              <a:rPr lang="en-US" sz="1400" i="1" baseline="30000" dirty="0">
                <a:latin typeface="Times New Roman" panose="02020603050405020304" pitchFamily="18" charset="0"/>
                <a:ea typeface="Times New Roman" panose="02020603050405020304" pitchFamily="18" charset="0"/>
                <a:cs typeface="Times New Roman" panose="02020603050405020304" pitchFamily="18" charset="0"/>
              </a:rPr>
              <a:t>43</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For the days will come upon you, when your enemies will set up a barricade around you and surround you and hem you in on every side </a:t>
            </a:r>
            <a:r>
              <a:rPr lang="en-US" sz="1400" i="1" baseline="30000" dirty="0">
                <a:latin typeface="Times New Roman" panose="02020603050405020304" pitchFamily="18" charset="0"/>
                <a:ea typeface="Times New Roman" panose="02020603050405020304" pitchFamily="18" charset="0"/>
                <a:cs typeface="Times New Roman" panose="02020603050405020304" pitchFamily="18" charset="0"/>
              </a:rPr>
              <a:t>44</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and tear you down to the ground, you and your children within you. And they will not leave one stone upon another in you, because you did not know the time of your visitation.” </a:t>
            </a:r>
            <a:endParaRPr lang="en-US" sz="1400" i="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sz="1400" b="1" i="1" dirty="0">
              <a:latin typeface="Times New Roman" panose="02020603050405020304" pitchFamily="18" charset="0"/>
              <a:cs typeface="Times New Roman" panose="02020603050405020304" pitchFamily="18" charset="0"/>
            </a:endParaRPr>
          </a:p>
          <a:p>
            <a:endParaRPr lang="en-US" sz="1400" b="1" i="1" dirty="0">
              <a:latin typeface="Times New Roman" panose="02020603050405020304" pitchFamily="18" charset="0"/>
              <a:cs typeface="Times New Roman" panose="02020603050405020304" pitchFamily="18" charset="0"/>
            </a:endParaRPr>
          </a:p>
          <a:p>
            <a:endParaRPr lang="en-US" sz="1400" b="1" i="1" dirty="0">
              <a:latin typeface="Times New Roman" panose="02020603050405020304" pitchFamily="18" charset="0"/>
              <a:cs typeface="Times New Roman" panose="02020603050405020304" pitchFamily="18" charset="0"/>
            </a:endParaRPr>
          </a:p>
          <a:p>
            <a:endParaRPr lang="en-US" sz="1400" b="1" i="1" dirty="0">
              <a:latin typeface="Times New Roman" panose="02020603050405020304" pitchFamily="18" charset="0"/>
              <a:cs typeface="Times New Roman" panose="02020603050405020304" pitchFamily="18" charset="0"/>
            </a:endParaRPr>
          </a:p>
          <a:p>
            <a:endParaRPr lang="en-US" sz="1400" b="1" i="1" dirty="0">
              <a:latin typeface="Times New Roman" panose="02020603050405020304" pitchFamily="18" charset="0"/>
              <a:cs typeface="Times New Roman" panose="02020603050405020304" pitchFamily="18" charset="0"/>
            </a:endParaRPr>
          </a:p>
          <a:p>
            <a:endParaRPr lang="en-US" sz="1400" b="1" i="1" dirty="0">
              <a:latin typeface="Times New Roman" panose="02020603050405020304" pitchFamily="18" charset="0"/>
              <a:cs typeface="Times New Roman" panose="02020603050405020304" pitchFamily="18" charset="0"/>
            </a:endParaRPr>
          </a:p>
          <a:p>
            <a:endParaRPr lang="en-US" sz="1400" b="1" i="1" dirty="0">
              <a:latin typeface="Times New Roman" panose="02020603050405020304" pitchFamily="18" charset="0"/>
              <a:cs typeface="Times New Roman" panose="02020603050405020304" pitchFamily="18" charset="0"/>
            </a:endParaRPr>
          </a:p>
          <a:p>
            <a:pPr algn="ctr">
              <a:lnSpc>
                <a:spcPct val="115000"/>
              </a:lnSpc>
              <a:spcAft>
                <a:spcPts val="1000"/>
              </a:spcAft>
            </a:pPr>
            <a:r>
              <a:rPr lang="en-US" sz="1400" b="1" dirty="0">
                <a:latin typeface="Times New Roman" panose="02020603050405020304" pitchFamily="18" charset="0"/>
                <a:cs typeface="Times New Roman" panose="02020603050405020304" pitchFamily="18" charset="0"/>
              </a:rPr>
              <a:t>The _______________ for the Lord’s House </a:t>
            </a:r>
          </a:p>
          <a:p>
            <a:pPr>
              <a:lnSpc>
                <a:spcPct val="115000"/>
              </a:lnSpc>
              <a:spcAft>
                <a:spcPts val="1000"/>
              </a:spcAft>
            </a:pPr>
            <a:r>
              <a:rPr lang="en-US" sz="1400" b="1" i="1" dirty="0">
                <a:latin typeface="Times New Roman" panose="02020603050405020304" pitchFamily="18" charset="0"/>
                <a:cs typeface="Times New Roman" panose="02020603050405020304" pitchFamily="18" charset="0"/>
              </a:rPr>
              <a:t>Luke 19:45–48  </a:t>
            </a:r>
            <a:r>
              <a:rPr lang="en-US" sz="1400" i="1" dirty="0">
                <a:latin typeface="Times New Roman" panose="02020603050405020304" pitchFamily="18" charset="0"/>
                <a:cs typeface="Times New Roman" panose="02020603050405020304" pitchFamily="18" charset="0"/>
              </a:rPr>
              <a:t>-  And he entered the temple and began to drive out those who sold, </a:t>
            </a:r>
            <a:r>
              <a:rPr lang="en-US" sz="1400" i="1" baseline="30000" dirty="0">
                <a:latin typeface="Times New Roman" panose="02020603050405020304" pitchFamily="18" charset="0"/>
                <a:cs typeface="Times New Roman" panose="02020603050405020304" pitchFamily="18" charset="0"/>
              </a:rPr>
              <a:t>46</a:t>
            </a:r>
            <a:r>
              <a:rPr lang="en-US" sz="1400" i="1" dirty="0">
                <a:latin typeface="Times New Roman" panose="02020603050405020304" pitchFamily="18" charset="0"/>
                <a:cs typeface="Times New Roman" panose="02020603050405020304" pitchFamily="18" charset="0"/>
              </a:rPr>
              <a:t> saying to them, “It is written, ‘My house shall be a house of prayer,’ but you have made it a den of robbers.” </a:t>
            </a:r>
            <a:r>
              <a:rPr lang="en-US" sz="1400" i="1" baseline="30000" dirty="0">
                <a:latin typeface="Times New Roman" panose="02020603050405020304" pitchFamily="18" charset="0"/>
                <a:cs typeface="Times New Roman" panose="02020603050405020304" pitchFamily="18" charset="0"/>
              </a:rPr>
              <a:t>47</a:t>
            </a:r>
            <a:r>
              <a:rPr lang="en-US" sz="1400" i="1" dirty="0">
                <a:latin typeface="Times New Roman" panose="02020603050405020304" pitchFamily="18" charset="0"/>
                <a:cs typeface="Times New Roman" panose="02020603050405020304" pitchFamily="18" charset="0"/>
              </a:rPr>
              <a:t> And he was teaching daily in the temple. The chief priests and the scribes and the principal men of the people were seeking to destroy him, </a:t>
            </a:r>
            <a:r>
              <a:rPr lang="en-US" sz="1400" i="1" baseline="30000" dirty="0">
                <a:latin typeface="Times New Roman" panose="02020603050405020304" pitchFamily="18" charset="0"/>
                <a:cs typeface="Times New Roman" panose="02020603050405020304" pitchFamily="18" charset="0"/>
              </a:rPr>
              <a:t>48</a:t>
            </a:r>
            <a:r>
              <a:rPr lang="en-US" sz="1400" i="1" dirty="0">
                <a:latin typeface="Times New Roman" panose="02020603050405020304" pitchFamily="18" charset="0"/>
                <a:cs typeface="Times New Roman" panose="02020603050405020304" pitchFamily="18" charset="0"/>
              </a:rPr>
              <a:t> but they did not find anything they could do, for all the people were hanging on his words. </a:t>
            </a:r>
          </a:p>
          <a:p>
            <a:endParaRPr lang="en-US" sz="1200" b="1" i="1" dirty="0">
              <a:latin typeface="Times New Roman" panose="02020603050405020304" pitchFamily="18" charset="0"/>
              <a:cs typeface="Times New Roman" panose="02020603050405020304" pitchFamily="18" charset="0"/>
            </a:endParaRPr>
          </a:p>
          <a:p>
            <a:endParaRPr lang="en-US" sz="1200" b="1" i="1" dirty="0">
              <a:latin typeface="Times New Roman" panose="02020603050405020304" pitchFamily="18" charset="0"/>
              <a:cs typeface="Times New Roman" panose="02020603050405020304" pitchFamily="18" charset="0"/>
            </a:endParaRPr>
          </a:p>
          <a:p>
            <a:endParaRPr lang="en-US" sz="1200" b="1" i="1" dirty="0">
              <a:latin typeface="Times New Roman" panose="02020603050405020304" pitchFamily="18" charset="0"/>
              <a:cs typeface="Times New Roman" panose="02020603050405020304" pitchFamily="18" charset="0"/>
            </a:endParaRPr>
          </a:p>
          <a:p>
            <a:endParaRPr lang="en-US" sz="1200" b="1" i="1" dirty="0">
              <a:latin typeface="Times New Roman" panose="02020603050405020304" pitchFamily="18" charset="0"/>
              <a:cs typeface="Times New Roman" panose="02020603050405020304" pitchFamily="18" charset="0"/>
            </a:endParaRPr>
          </a:p>
        </p:txBody>
      </p:sp>
      <p:pic>
        <p:nvPicPr>
          <p:cNvPr id="3" name="Picture 2" descr="A picture containing text&#10;&#10;Description automatically generated">
            <a:extLst>
              <a:ext uri="{FF2B5EF4-FFF2-40B4-BE49-F238E27FC236}">
                <a16:creationId xmlns:a16="http://schemas.microsoft.com/office/drawing/2014/main" id="{5D6D5657-4CD5-4336-8AEC-5BDC8E449D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6225" y="80114"/>
            <a:ext cx="4635136" cy="7132209"/>
          </a:xfrm>
          <a:prstGeom prst="rect">
            <a:avLst/>
          </a:prstGeom>
          <a:ln>
            <a:solidFill>
              <a:schemeClr val="accent4">
                <a:lumMod val="75000"/>
              </a:schemeClr>
            </a:solidFill>
          </a:ln>
        </p:spPr>
      </p:pic>
      <p:sp>
        <p:nvSpPr>
          <p:cNvPr id="6" name="TextBox 5">
            <a:extLst>
              <a:ext uri="{FF2B5EF4-FFF2-40B4-BE49-F238E27FC236}">
                <a16:creationId xmlns:a16="http://schemas.microsoft.com/office/drawing/2014/main" id="{D0776647-14DC-4341-9E2F-B2E740D21836}"/>
              </a:ext>
            </a:extLst>
          </p:cNvPr>
          <p:cNvSpPr txBox="1"/>
          <p:nvPr/>
        </p:nvSpPr>
        <p:spPr>
          <a:xfrm>
            <a:off x="5156200" y="6019800"/>
            <a:ext cx="3695700" cy="646331"/>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Presented by Pastor Dave Watson</a:t>
            </a:r>
          </a:p>
          <a:p>
            <a:pPr algn="ctr"/>
            <a:r>
              <a:rPr lang="en-US" b="1" dirty="0">
                <a:latin typeface="Times New Roman" panose="02020603050405020304" pitchFamily="18" charset="0"/>
                <a:cs typeface="Times New Roman" panose="02020603050405020304" pitchFamily="18" charset="0"/>
              </a:rPr>
              <a:t>At Calvary Chapel</a:t>
            </a:r>
          </a:p>
        </p:txBody>
      </p:sp>
    </p:spTree>
    <p:extLst>
      <p:ext uri="{BB962C8B-B14F-4D97-AF65-F5344CB8AC3E}">
        <p14:creationId xmlns:p14="http://schemas.microsoft.com/office/powerpoint/2010/main" val="17893373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32076</TotalTime>
  <Words>602</Words>
  <Application>Microsoft Office PowerPoint</Application>
  <PresentationFormat>Custom</PresentationFormat>
  <Paragraphs>65</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Times New Roman</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 Watson</dc:creator>
  <cp:lastModifiedBy>David Watson</cp:lastModifiedBy>
  <cp:revision>83</cp:revision>
  <cp:lastPrinted>2022-04-07T18:51:16Z</cp:lastPrinted>
  <dcterms:created xsi:type="dcterms:W3CDTF">2021-04-30T14:48:56Z</dcterms:created>
  <dcterms:modified xsi:type="dcterms:W3CDTF">2022-04-07T18:59:54Z</dcterms:modified>
</cp:coreProperties>
</file>