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</p:sldIdLst>
  <p:sldSz cx="9601200" cy="7315200"/>
  <p:notesSz cx="7010400" cy="9296400"/>
  <p:defaultTextStyle>
    <a:defPPr>
      <a:defRPr lang="en-US"/>
    </a:defPPr>
    <a:lvl1pPr marL="0" algn="l" defTabSz="96661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83306" algn="l" defTabSz="96661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66612" algn="l" defTabSz="96661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49918" algn="l" defTabSz="96661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33224" algn="l" defTabSz="96661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416531" algn="l" defTabSz="96661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99837" algn="l" defTabSz="96661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83143" algn="l" defTabSz="96661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66449" algn="l" defTabSz="96661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4">
          <p15:clr>
            <a:srgbClr val="A4A3A4"/>
          </p15:clr>
        </p15:guide>
        <p15:guide id="2" pos="30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4" d="100"/>
          <a:sy n="64" d="100"/>
        </p:scale>
        <p:origin x="1470" y="72"/>
      </p:cViewPr>
      <p:guideLst>
        <p:guide orient="horz" pos="2304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272454"/>
            <a:ext cx="8161020" cy="156802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0" y="4145280"/>
            <a:ext cx="6720840" cy="18694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833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666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499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33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165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998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83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664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F7F4B-54FA-418D-AC5F-7055B40D9E45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6F932-DB36-4C79-AE20-01851884D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456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F7F4B-54FA-418D-AC5F-7055B40D9E45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6F932-DB36-4C79-AE20-01851884D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544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429" y="4700694"/>
            <a:ext cx="8161020" cy="1452880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429" y="3100495"/>
            <a:ext cx="8161020" cy="1600199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8330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6661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4991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3322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1653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9983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8314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6644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F7F4B-54FA-418D-AC5F-7055B40D9E45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6F932-DB36-4C79-AE20-01851884D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911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0060" y="1706880"/>
            <a:ext cx="4240530" cy="4827694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0610" y="1706880"/>
            <a:ext cx="4240530" cy="4827694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F7F4B-54FA-418D-AC5F-7055B40D9E45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6F932-DB36-4C79-AE20-01851884D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701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" y="1637454"/>
            <a:ext cx="4242197" cy="682413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3306" indent="0">
              <a:buNone/>
              <a:defRPr sz="2100" b="1"/>
            </a:lvl2pPr>
            <a:lvl3pPr marL="966612" indent="0">
              <a:buNone/>
              <a:defRPr sz="1900" b="1"/>
            </a:lvl3pPr>
            <a:lvl4pPr marL="1449918" indent="0">
              <a:buNone/>
              <a:defRPr sz="1700" b="1"/>
            </a:lvl4pPr>
            <a:lvl5pPr marL="1933224" indent="0">
              <a:buNone/>
              <a:defRPr sz="1700" b="1"/>
            </a:lvl5pPr>
            <a:lvl6pPr marL="2416531" indent="0">
              <a:buNone/>
              <a:defRPr sz="1700" b="1"/>
            </a:lvl6pPr>
            <a:lvl7pPr marL="2899837" indent="0">
              <a:buNone/>
              <a:defRPr sz="1700" b="1"/>
            </a:lvl7pPr>
            <a:lvl8pPr marL="3383143" indent="0">
              <a:buNone/>
              <a:defRPr sz="1700" b="1"/>
            </a:lvl8pPr>
            <a:lvl9pPr marL="3866449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" y="2319867"/>
            <a:ext cx="4242197" cy="4214707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7277" y="1637454"/>
            <a:ext cx="4243864" cy="682413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3306" indent="0">
              <a:buNone/>
              <a:defRPr sz="2100" b="1"/>
            </a:lvl2pPr>
            <a:lvl3pPr marL="966612" indent="0">
              <a:buNone/>
              <a:defRPr sz="1900" b="1"/>
            </a:lvl3pPr>
            <a:lvl4pPr marL="1449918" indent="0">
              <a:buNone/>
              <a:defRPr sz="1700" b="1"/>
            </a:lvl4pPr>
            <a:lvl5pPr marL="1933224" indent="0">
              <a:buNone/>
              <a:defRPr sz="1700" b="1"/>
            </a:lvl5pPr>
            <a:lvl6pPr marL="2416531" indent="0">
              <a:buNone/>
              <a:defRPr sz="1700" b="1"/>
            </a:lvl6pPr>
            <a:lvl7pPr marL="2899837" indent="0">
              <a:buNone/>
              <a:defRPr sz="1700" b="1"/>
            </a:lvl7pPr>
            <a:lvl8pPr marL="3383143" indent="0">
              <a:buNone/>
              <a:defRPr sz="1700" b="1"/>
            </a:lvl8pPr>
            <a:lvl9pPr marL="3866449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7277" y="2319867"/>
            <a:ext cx="4243864" cy="4214707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F7F4B-54FA-418D-AC5F-7055B40D9E45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6F932-DB36-4C79-AE20-01851884D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983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F7F4B-54FA-418D-AC5F-7055B40D9E45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6F932-DB36-4C79-AE20-01851884D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648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F7F4B-54FA-418D-AC5F-7055B40D9E45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6F932-DB36-4C79-AE20-01851884D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191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291253"/>
            <a:ext cx="3158729" cy="123952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3802" y="291254"/>
            <a:ext cx="5367338" cy="6243321"/>
          </a:xfrm>
        </p:spPr>
        <p:txBody>
          <a:bodyPr/>
          <a:lstStyle>
            <a:lvl1pPr>
              <a:defRPr sz="3400"/>
            </a:lvl1pPr>
            <a:lvl2pPr>
              <a:defRPr sz="30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060" y="1530774"/>
            <a:ext cx="3158729" cy="5003801"/>
          </a:xfrm>
        </p:spPr>
        <p:txBody>
          <a:bodyPr/>
          <a:lstStyle>
            <a:lvl1pPr marL="0" indent="0">
              <a:buNone/>
              <a:defRPr sz="1500"/>
            </a:lvl1pPr>
            <a:lvl2pPr marL="483306" indent="0">
              <a:buNone/>
              <a:defRPr sz="1300"/>
            </a:lvl2pPr>
            <a:lvl3pPr marL="966612" indent="0">
              <a:buNone/>
              <a:defRPr sz="1100"/>
            </a:lvl3pPr>
            <a:lvl4pPr marL="1449918" indent="0">
              <a:buNone/>
              <a:defRPr sz="1000"/>
            </a:lvl4pPr>
            <a:lvl5pPr marL="1933224" indent="0">
              <a:buNone/>
              <a:defRPr sz="1000"/>
            </a:lvl5pPr>
            <a:lvl6pPr marL="2416531" indent="0">
              <a:buNone/>
              <a:defRPr sz="1000"/>
            </a:lvl6pPr>
            <a:lvl7pPr marL="2899837" indent="0">
              <a:buNone/>
              <a:defRPr sz="1000"/>
            </a:lvl7pPr>
            <a:lvl8pPr marL="3383143" indent="0">
              <a:buNone/>
              <a:defRPr sz="1000"/>
            </a:lvl8pPr>
            <a:lvl9pPr marL="386644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F7F4B-54FA-418D-AC5F-7055B40D9E45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6F932-DB36-4C79-AE20-01851884D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691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1902" y="5120640"/>
            <a:ext cx="5760720" cy="604521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81902" y="653627"/>
            <a:ext cx="5760720" cy="4389120"/>
          </a:xfrm>
        </p:spPr>
        <p:txBody>
          <a:bodyPr/>
          <a:lstStyle>
            <a:lvl1pPr marL="0" indent="0">
              <a:buNone/>
              <a:defRPr sz="3400"/>
            </a:lvl1pPr>
            <a:lvl2pPr marL="483306" indent="0">
              <a:buNone/>
              <a:defRPr sz="3000"/>
            </a:lvl2pPr>
            <a:lvl3pPr marL="966612" indent="0">
              <a:buNone/>
              <a:defRPr sz="2500"/>
            </a:lvl3pPr>
            <a:lvl4pPr marL="1449918" indent="0">
              <a:buNone/>
              <a:defRPr sz="2100"/>
            </a:lvl4pPr>
            <a:lvl5pPr marL="1933224" indent="0">
              <a:buNone/>
              <a:defRPr sz="2100"/>
            </a:lvl5pPr>
            <a:lvl6pPr marL="2416531" indent="0">
              <a:buNone/>
              <a:defRPr sz="2100"/>
            </a:lvl6pPr>
            <a:lvl7pPr marL="2899837" indent="0">
              <a:buNone/>
              <a:defRPr sz="2100"/>
            </a:lvl7pPr>
            <a:lvl8pPr marL="3383143" indent="0">
              <a:buNone/>
              <a:defRPr sz="2100"/>
            </a:lvl8pPr>
            <a:lvl9pPr marL="3866449" indent="0">
              <a:buNone/>
              <a:defRPr sz="21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81902" y="5725161"/>
            <a:ext cx="5760720" cy="858519"/>
          </a:xfrm>
        </p:spPr>
        <p:txBody>
          <a:bodyPr/>
          <a:lstStyle>
            <a:lvl1pPr marL="0" indent="0">
              <a:buNone/>
              <a:defRPr sz="1500"/>
            </a:lvl1pPr>
            <a:lvl2pPr marL="483306" indent="0">
              <a:buNone/>
              <a:defRPr sz="1300"/>
            </a:lvl2pPr>
            <a:lvl3pPr marL="966612" indent="0">
              <a:buNone/>
              <a:defRPr sz="1100"/>
            </a:lvl3pPr>
            <a:lvl4pPr marL="1449918" indent="0">
              <a:buNone/>
              <a:defRPr sz="1000"/>
            </a:lvl4pPr>
            <a:lvl5pPr marL="1933224" indent="0">
              <a:buNone/>
              <a:defRPr sz="1000"/>
            </a:lvl5pPr>
            <a:lvl6pPr marL="2416531" indent="0">
              <a:buNone/>
              <a:defRPr sz="1000"/>
            </a:lvl6pPr>
            <a:lvl7pPr marL="2899837" indent="0">
              <a:buNone/>
              <a:defRPr sz="1000"/>
            </a:lvl7pPr>
            <a:lvl8pPr marL="3383143" indent="0">
              <a:buNone/>
              <a:defRPr sz="1000"/>
            </a:lvl8pPr>
            <a:lvl9pPr marL="386644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F7F4B-54FA-418D-AC5F-7055B40D9E45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6F932-DB36-4C79-AE20-01851884D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694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F7F4B-54FA-418D-AC5F-7055B40D9E45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6F932-DB36-4C79-AE20-01851884D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139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60870" y="292948"/>
            <a:ext cx="2160270" cy="624162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0060" y="292948"/>
            <a:ext cx="6320790" cy="624162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F7F4B-54FA-418D-AC5F-7055B40D9E45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6F932-DB36-4C79-AE20-01851884D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985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0060" y="292947"/>
            <a:ext cx="8641080" cy="1219200"/>
          </a:xfrm>
          <a:prstGeom prst="rect">
            <a:avLst/>
          </a:prstGeom>
        </p:spPr>
        <p:txBody>
          <a:bodyPr vert="horz" lIns="96661" tIns="48331" rIns="96661" bIns="48331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" y="1706880"/>
            <a:ext cx="8641080" cy="4827694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0060" y="6780107"/>
            <a:ext cx="2240280" cy="389467"/>
          </a:xfrm>
          <a:prstGeom prst="rect">
            <a:avLst/>
          </a:prstGeom>
        </p:spPr>
        <p:txBody>
          <a:bodyPr vert="horz" lIns="96661" tIns="48331" rIns="96661" bIns="48331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2F7F4B-54FA-418D-AC5F-7055B40D9E45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0410" y="6780107"/>
            <a:ext cx="3040380" cy="389467"/>
          </a:xfrm>
          <a:prstGeom prst="rect">
            <a:avLst/>
          </a:prstGeom>
        </p:spPr>
        <p:txBody>
          <a:bodyPr vert="horz" lIns="96661" tIns="48331" rIns="96661" bIns="48331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0860" y="6780107"/>
            <a:ext cx="2240280" cy="389467"/>
          </a:xfrm>
          <a:prstGeom prst="rect">
            <a:avLst/>
          </a:prstGeom>
        </p:spPr>
        <p:txBody>
          <a:bodyPr vert="horz" lIns="96661" tIns="48331" rIns="96661" bIns="48331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56F932-DB36-4C79-AE20-01851884D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558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66612" rtl="0" eaLnBrk="1" latinLnBrk="0" hangingPunct="1">
        <a:spcBef>
          <a:spcPct val="0"/>
        </a:spcBef>
        <a:buNone/>
        <a:defRPr sz="4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2480" indent="-362480" algn="l" defTabSz="966612" rtl="0" eaLnBrk="1" latinLnBrk="0" hangingPunct="1">
        <a:spcBef>
          <a:spcPct val="20000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85372" indent="-302066" algn="l" defTabSz="966612" rtl="0" eaLnBrk="1" latinLnBrk="0" hangingPunct="1">
        <a:spcBef>
          <a:spcPct val="20000"/>
        </a:spcBef>
        <a:buFont typeface="Arial" panose="020B0604020202020204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08265" indent="-241653" algn="l" defTabSz="966612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91571" indent="-241653" algn="l" defTabSz="966612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4878" indent="-241653" algn="l" defTabSz="966612" rtl="0" eaLnBrk="1" latinLnBrk="0" hangingPunct="1">
        <a:spcBef>
          <a:spcPct val="20000"/>
        </a:spcBef>
        <a:buFont typeface="Arial" panose="020B0604020202020204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58184" indent="-241653" algn="l" defTabSz="966612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41490" indent="-241653" algn="l" defTabSz="966612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24796" indent="-241653" algn="l" defTabSz="966612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08102" indent="-241653" algn="l" defTabSz="966612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3306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6612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9918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33224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6531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99837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83143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66449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7576" y="32802"/>
            <a:ext cx="7826047" cy="389994"/>
          </a:xfrm>
          <a:prstGeom prst="rect">
            <a:avLst/>
          </a:prstGeom>
          <a:noFill/>
        </p:spPr>
        <p:txBody>
          <a:bodyPr wrap="square" lIns="96661" tIns="48331" rIns="96661" bIns="48331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Chapter and Verse Week 6 – James 4:7 – The Battle of the Wills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389532"/>
            <a:ext cx="4762048" cy="7238022"/>
          </a:xfrm>
          <a:prstGeom prst="rect">
            <a:avLst/>
          </a:prstGeom>
          <a:noFill/>
        </p:spPr>
        <p:txBody>
          <a:bodyPr wrap="square" lIns="96661" tIns="48331" rIns="96661" bIns="48331" rtlCol="0">
            <a:spAutoFit/>
          </a:bodyPr>
          <a:lstStyle/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Important first words: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Struggle with Self Will – </a:t>
            </a:r>
            <a:r>
              <a:rPr lang="en-US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James 4:1-6, 11-17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struggle with self will in our ____________ – </a:t>
            </a:r>
            <a:r>
              <a:rPr lang="en-US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James 4:1-6                                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 need to have something)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The </a:t>
            </a: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observations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regarding my desires   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vs .1-3</a:t>
            </a:r>
          </a:p>
          <a:p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James 4:1-3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What causes quarrels and what causes fights among you? Is it not this, that your passions are at war within you? </a:t>
            </a:r>
            <a:r>
              <a:rPr lang="en-US" sz="12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2 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desire and do not have, so you murder. You covet and cannot obtain, so you fight and quarrel. You do not have, because you do not ask. </a:t>
            </a:r>
            <a:r>
              <a:rPr lang="en-US" sz="12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3 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ask and do not receive, because you ask wrongly, to spend it on your passions.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The</a:t>
            </a: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outcome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regarding my desires  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vs. 4-6</a:t>
            </a:r>
          </a:p>
          <a:p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James 4:4-6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You adulterous people! Do you not know that friendship with the world is enmity with God? Therefore whoever wishes to be a friend of the world makes himself an enemy of God. </a:t>
            </a:r>
            <a:r>
              <a:rPr lang="en-US" sz="12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5 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do you suppose it is to no purpose that the Scripture says, “He yearns jealously over the spirit that he has made to dwell in us”? </a:t>
            </a:r>
            <a:r>
              <a:rPr lang="en-US" sz="12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6 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he gives more grace. Therefore it says, “God opposes the proud but gives grace to the humble.” 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struggle with self will in our ___________ – </a:t>
            </a:r>
            <a:r>
              <a:rPr lang="en-US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James 4:11-12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 need to say something)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The </a:t>
            </a: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description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my dialogue 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vs. 11a</a:t>
            </a:r>
          </a:p>
          <a:p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James 4:11a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Do not speak evil against one another, brothers. 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The </a:t>
            </a: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depravity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my dialogue 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vs. 11b-12</a:t>
            </a:r>
          </a:p>
          <a:p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James 4:11b-12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The one who speaks against a brother or judges his brother, speaks evil against the law and judges the law. But if you judge the law, you are not a doer of the law but a judge. </a:t>
            </a:r>
            <a:r>
              <a:rPr lang="en-US" sz="12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12 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only one lawgiver and judge, he who is able to save and to destroy. But who are you to judge your neighbor? </a:t>
            </a:r>
          </a:p>
          <a:p>
            <a:endParaRPr lang="en-US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503425-2408-46B6-A8C6-CF2595E65F8A}"/>
              </a:ext>
            </a:extLst>
          </p:cNvPr>
          <p:cNvSpPr txBox="1"/>
          <p:nvPr/>
        </p:nvSpPr>
        <p:spPr>
          <a:xfrm>
            <a:off x="5105401" y="422796"/>
            <a:ext cx="4457248" cy="7278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struggle with self will in our ________– </a:t>
            </a:r>
            <a:r>
              <a:rPr lang="en-US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James 4:13-18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 need to do something)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The </a:t>
            </a: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assumptions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my decision making 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vs. 13-14</a:t>
            </a:r>
          </a:p>
          <a:p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James 4:13–14 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Come now, you who say, “Today or tomorrow we will go into such and such a town and spend a year there and trade and make a profit”— </a:t>
            </a:r>
            <a:r>
              <a:rPr lang="en-US" sz="12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14 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yet you do not know what tomorrow will bring. What is your life? For you are a mist that appears for a little time and then vanishes. 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The </a:t>
            </a: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approach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my decision making 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vs. 15-17</a:t>
            </a:r>
          </a:p>
          <a:p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James 4:15–17 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Instead you ought to say, “If the Lord wills, we will live and do this or that.” </a:t>
            </a:r>
            <a:r>
              <a:rPr lang="en-US" sz="12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16 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it is, you boast in your arrogance. All such boasting is evil. </a:t>
            </a:r>
            <a:r>
              <a:rPr lang="en-US" sz="12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17 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 whoever knows the right thing to do and fails to do it, for him it is sin. 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Solution for Self Will - Devotion - </a:t>
            </a:r>
            <a:r>
              <a:rPr lang="en-US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James 4:7-10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The</a:t>
            </a: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________________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My Devotion 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v. 7a</a:t>
            </a:r>
          </a:p>
          <a:p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James 4:7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Submit yourselves therefore to God. 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The _________________ of My Devotion 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v. 7b-8a</a:t>
            </a:r>
          </a:p>
          <a:p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James 4:7a – 8a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Resist the devil, and he will flee from you. Draw near to God, and he will draw near to you. </a:t>
            </a:r>
          </a:p>
          <a:p>
            <a:endParaRPr lang="en-US" dirty="0"/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FEA1D01F-A109-4B24-9DF5-0C42E935A6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360BF7-FB9A-4C2B-B6F3-A08C83A44957}"/>
              </a:ext>
            </a:extLst>
          </p:cNvPr>
          <p:cNvSpPr txBox="1"/>
          <p:nvPr/>
        </p:nvSpPr>
        <p:spPr>
          <a:xfrm>
            <a:off x="5200425" y="5638800"/>
            <a:ext cx="4267200" cy="646331"/>
          </a:xfrm>
          <a:prstGeom prst="rect">
            <a:avLst/>
          </a:prstGeom>
          <a:noFill/>
          <a:ln cmpd="dbl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“Submission to God is the beginning, middle and end of the prodigals return from the familiarity with the world to the security of the Father’s home.” -  Dr. D Hiebert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43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960620" y="243840"/>
            <a:ext cx="4480560" cy="393954"/>
          </a:xfrm>
          <a:prstGeom prst="rect">
            <a:avLst/>
          </a:prstGeom>
          <a:noFill/>
        </p:spPr>
        <p:txBody>
          <a:bodyPr wrap="square" lIns="96661" tIns="48331" rIns="96661" bIns="48331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960620" y="22682"/>
            <a:ext cx="4480560" cy="1205602"/>
          </a:xfrm>
          <a:prstGeom prst="rect">
            <a:avLst/>
          </a:prstGeom>
          <a:noFill/>
        </p:spPr>
        <p:txBody>
          <a:bodyPr wrap="square" lIns="96661" tIns="48331" rIns="96661" bIns="48331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Chapter and Verse - Week 6</a:t>
            </a:r>
          </a:p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James 4:7</a:t>
            </a:r>
          </a:p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Battle of the Wills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30331" y="6096000"/>
            <a:ext cx="4050829" cy="1020936"/>
          </a:xfrm>
          <a:prstGeom prst="rect">
            <a:avLst/>
          </a:prstGeom>
          <a:noFill/>
        </p:spPr>
        <p:txBody>
          <a:bodyPr wrap="square" lIns="96661" tIns="48331" rIns="96661" bIns="48331" rtlCol="0">
            <a:spAutoFit/>
          </a:bodyPr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Presented by Pastor Dave Watson</a:t>
            </a:r>
          </a:p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Calvary Chapel</a:t>
            </a:r>
          </a:p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July 1, 2018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1295401"/>
            <a:ext cx="4175760" cy="468309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5105401" y="5132108"/>
            <a:ext cx="4175760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cademy Engraved LET" pitchFamily="2" charset="0"/>
                <a:cs typeface="Times New Roman" panose="02020603050405020304" pitchFamily="18" charset="0"/>
              </a:rPr>
              <a:t>Chapter &amp; Verse –Week 6  </a:t>
            </a:r>
          </a:p>
          <a:p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164123" y="1544067"/>
            <a:ext cx="3342169" cy="3339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latin typeface="Academy Engraved LET"/>
              </a:rPr>
              <a:t>Submit yourselves therefore to God. Resist the devil, and he will flee from you. </a:t>
            </a:r>
          </a:p>
          <a:p>
            <a:r>
              <a:rPr lang="en-US" sz="3200" b="1" i="1" dirty="0">
                <a:latin typeface="Academy Engraved LET"/>
              </a:rPr>
              <a:t>–James 4:7</a:t>
            </a: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1790" y="5132108"/>
            <a:ext cx="4529380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Today’s Takeaways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Powerful, Positive, Pattern of Jesus Christ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Hebrew 10:5-7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Luke 2:29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John 5:30 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Matthew 26:39-44 </a:t>
            </a:r>
            <a:endParaRPr lang="en-US" altLang="en-US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BEEE48-7D81-4B51-8957-D25058FA8CB1}"/>
              </a:ext>
            </a:extLst>
          </p:cNvPr>
          <p:cNvSpPr txBox="1"/>
          <p:nvPr/>
        </p:nvSpPr>
        <p:spPr>
          <a:xfrm>
            <a:off x="228600" y="243840"/>
            <a:ext cx="417576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The _______________ for my Devotion 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v.8b-10 </a:t>
            </a:r>
          </a:p>
          <a:p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James 4:8b -10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Cleanse your hands, you sinners, and purify your hearts, you double-minded. </a:t>
            </a:r>
            <a:r>
              <a:rPr lang="en-US" sz="12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9 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wretched and mourn and weep. Let your laughter be turned to mourning and your joy to gloom. </a:t>
            </a:r>
            <a:r>
              <a:rPr lang="en-US" sz="12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10 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Humble yourselves before the Lord, and he will exalt you. 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AutoNum type="arabicPeriod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 necessary </a:t>
            </a: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cleansing</a:t>
            </a:r>
          </a:p>
          <a:p>
            <a:pPr marL="228600" indent="-228600">
              <a:buAutoNum type="arabicPeriod"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AutoNum type="arabicPeriod"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AutoNum type="arabicPeriod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 necessary </a:t>
            </a: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contrition</a:t>
            </a:r>
          </a:p>
          <a:p>
            <a:pPr marL="228600" indent="-228600">
              <a:buAutoNum type="arabicPeriod"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AutoNum type="arabicPeriod"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AutoNum type="arabicPeriod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 necessary </a:t>
            </a: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condescension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CDA5C8-BD0B-41DD-B3D7-B0319F340F14}"/>
              </a:ext>
            </a:extLst>
          </p:cNvPr>
          <p:cNvSpPr txBox="1"/>
          <p:nvPr/>
        </p:nvSpPr>
        <p:spPr>
          <a:xfrm>
            <a:off x="51790" y="3260971"/>
            <a:ext cx="4529380" cy="1631216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Lie</a:t>
            </a:r>
          </a:p>
          <a:p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Lie is ____________ 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Isaiah 14:12-14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Lie is</a:t>
            </a: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______________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Genesis 3:1-5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Lie is ______________ – 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Luke 12:15-21</a:t>
            </a:r>
          </a:p>
          <a:p>
            <a:endParaRPr lang="en-US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26949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9589</TotalTime>
  <Words>311</Words>
  <Application>Microsoft Office PowerPoint</Application>
  <PresentationFormat>Custom</PresentationFormat>
  <Paragraphs>82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Academy Engraved LET</vt:lpstr>
      <vt:lpstr>Arial</vt:lpstr>
      <vt:lpstr>Calibri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Dave Watson</dc:creator>
  <cp:lastModifiedBy>Dave Watson</cp:lastModifiedBy>
  <cp:revision>58</cp:revision>
  <cp:lastPrinted>2018-06-29T20:07:47Z</cp:lastPrinted>
  <dcterms:created xsi:type="dcterms:W3CDTF">2018-05-25T01:45:13Z</dcterms:created>
  <dcterms:modified xsi:type="dcterms:W3CDTF">2018-06-29T20:21:02Z</dcterms:modified>
</cp:coreProperties>
</file>